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DM Sans"/>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0" roundtripDataSignature="AMtx7mhoUdRjEV+TxCnQGF1L51pPGnz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DMSans-bold.fntdata"/><Relationship Id="rId10" Type="http://schemas.openxmlformats.org/officeDocument/2006/relationships/slide" Target="slides/slide4.xml"/><Relationship Id="rId32" Type="http://schemas.openxmlformats.org/officeDocument/2006/relationships/font" Target="fonts/DMSans-regular.fntdata"/><Relationship Id="rId13" Type="http://schemas.openxmlformats.org/officeDocument/2006/relationships/slide" Target="slides/slide7.xml"/><Relationship Id="rId35" Type="http://schemas.openxmlformats.org/officeDocument/2006/relationships/font" Target="fonts/DMSans-boldItalic.fntdata"/><Relationship Id="rId12" Type="http://schemas.openxmlformats.org/officeDocument/2006/relationships/slide" Target="slides/slide6.xml"/><Relationship Id="rId34" Type="http://schemas.openxmlformats.org/officeDocument/2006/relationships/font" Target="fonts/DMSans-italic.fntdata"/><Relationship Id="rId15" Type="http://schemas.openxmlformats.org/officeDocument/2006/relationships/slide" Target="slides/slide9.xml"/><Relationship Id="rId37" Type="http://schemas.openxmlformats.org/officeDocument/2006/relationships/font" Target="fonts/OpenSans-bold.fntdata"/><Relationship Id="rId14" Type="http://schemas.openxmlformats.org/officeDocument/2006/relationships/slide" Target="slides/slide8.xml"/><Relationship Id="rId36" Type="http://schemas.openxmlformats.org/officeDocument/2006/relationships/font" Target="fonts/OpenSans-regular.fntdata"/><Relationship Id="rId17" Type="http://schemas.openxmlformats.org/officeDocument/2006/relationships/slide" Target="slides/slide11.xml"/><Relationship Id="rId39" Type="http://schemas.openxmlformats.org/officeDocument/2006/relationships/font" Target="fonts/OpenSans-boldItalic.fntdata"/><Relationship Id="rId16" Type="http://schemas.openxmlformats.org/officeDocument/2006/relationships/slide" Target="slides/slide10.xml"/><Relationship Id="rId38" Type="http://schemas.openxmlformats.org/officeDocument/2006/relationships/font" Target="fonts/Open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cf8bb57f48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cf8bb57f48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3cf8bb57f48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cf8bb57f48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3cf8bb57f48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3cf8bb57f48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cf8bb57f48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cf8bb57f48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g3cf8bb57f48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Idan Talking</a:t>
            </a:r>
            <a:endParaRPr/>
          </a:p>
        </p:txBody>
      </p:sp>
      <p:sp>
        <p:nvSpPr>
          <p:cNvPr id="353" name="Google Shape;353;p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cf8bb57f48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3cf8bb57f48_0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3cf8bb57f48_0_7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cf8bb57f48_0_7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3cf8bb57f48_0_7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3cf8bb57f48_0_7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cf8bb57f48_0_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3cf8bb57f48_0_7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g3cf8bb57f48_0_7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cf8bb57f48_0_7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3cf8bb57f48_0_7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g3cf8bb57f48_0_7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cf8bb57f48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3cf8bb57f48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g3cf8bb57f48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cf8bb57f48_0_9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cf8bb57f48_0_9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cf8bb57f48_0_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cf8bb57f48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cf8bb57f48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3cf8bb57f48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3cf8bb57f48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cf8bb57f48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cf8bb57f48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d0aa0e92f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d0aa0e92f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cf8bb57f48_0_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cf8bb57f48_0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cf8bb57f48_0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3cf8bb57f48_0_6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g3cf8bb57f48_0_6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3607e7077e_1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33607e7077e_1_20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solidFill>
                  <a:schemeClr val="dk1"/>
                </a:solidFill>
              </a:rPr>
              <a:t>Idan Talking</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500" name="Google Shape;500;g33607e7077e_1_20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cf8bb57f48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3cf8bb57f48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g3cf8bb57f48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cf8bb57f48_0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3cf8bb57f48_0_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g3cf8bb57f48_0_3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Shanell Talking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cf8bb57f48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3cf8bb57f48_0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85000"/>
              </a:lnSpc>
              <a:spcBef>
                <a:spcPts val="1200"/>
              </a:spcBef>
              <a:spcAft>
                <a:spcPts val="0"/>
              </a:spcAft>
              <a:buClr>
                <a:schemeClr val="dk1"/>
              </a:buClr>
              <a:buSzPts val="1395"/>
              <a:buFont typeface="Arial"/>
              <a:buNone/>
            </a:pPr>
            <a:r>
              <a:rPr b="1" lang="en" sz="1800">
                <a:solidFill>
                  <a:srgbClr val="0E0F0F"/>
                </a:solidFill>
                <a:latin typeface="DM Sans"/>
                <a:ea typeface="DM Sans"/>
                <a:cs typeface="DM Sans"/>
                <a:sym typeface="DM Sans"/>
              </a:rPr>
              <a:t>Shanell Matos, in her own words…</a:t>
            </a:r>
            <a:endParaRPr b="1" sz="1800">
              <a:solidFill>
                <a:srgbClr val="0E0F0F"/>
              </a:solidFill>
              <a:latin typeface="DM Sans"/>
              <a:ea typeface="DM Sans"/>
              <a:cs typeface="DM Sans"/>
              <a:sym typeface="DM Sans"/>
            </a:endParaRPr>
          </a:p>
          <a:p>
            <a:pPr indent="-342900" lvl="0" marL="457200" rtl="0" algn="l">
              <a:lnSpc>
                <a:spcPct val="115000"/>
              </a:lnSpc>
              <a:spcBef>
                <a:spcPts val="1200"/>
              </a:spcBef>
              <a:spcAft>
                <a:spcPts val="0"/>
              </a:spcAft>
              <a:buClr>
                <a:srgbClr val="222222"/>
              </a:buClr>
              <a:buSzPts val="1800"/>
              <a:buFont typeface="DM Sans"/>
              <a:buChar char="●"/>
            </a:pPr>
            <a:r>
              <a:rPr lang="en" sz="1800">
                <a:solidFill>
                  <a:srgbClr val="222222"/>
                </a:solidFill>
                <a:highlight>
                  <a:schemeClr val="lt1"/>
                </a:highlight>
                <a:latin typeface="DM Sans"/>
                <a:ea typeface="DM Sans"/>
                <a:cs typeface="DM Sans"/>
                <a:sym typeface="DM Sans"/>
              </a:rPr>
              <a:t>Independence:  Dignity, or not having anyone to go with</a:t>
            </a:r>
            <a:endParaRPr sz="1800">
              <a:solidFill>
                <a:srgbClr val="222222"/>
              </a:solidFill>
              <a:highlight>
                <a:schemeClr val="lt1"/>
              </a:highlight>
              <a:latin typeface="DM Sans"/>
              <a:ea typeface="DM Sans"/>
              <a:cs typeface="DM Sans"/>
              <a:sym typeface="DM Sans"/>
            </a:endParaRPr>
          </a:p>
          <a:p>
            <a:pPr indent="-342900" lvl="0" marL="457200" rtl="0" algn="l">
              <a:lnSpc>
                <a:spcPct val="115000"/>
              </a:lnSpc>
              <a:spcBef>
                <a:spcPts val="0"/>
              </a:spcBef>
              <a:spcAft>
                <a:spcPts val="0"/>
              </a:spcAft>
              <a:buClr>
                <a:srgbClr val="222222"/>
              </a:buClr>
              <a:buSzPts val="1800"/>
              <a:buFont typeface="DM Sans"/>
              <a:buChar char="●"/>
            </a:pPr>
            <a:r>
              <a:rPr lang="en" sz="1800">
                <a:solidFill>
                  <a:srgbClr val="222222"/>
                </a:solidFill>
                <a:highlight>
                  <a:schemeClr val="lt1"/>
                </a:highlight>
                <a:latin typeface="DM Sans"/>
                <a:ea typeface="DM Sans"/>
                <a:cs typeface="DM Sans"/>
                <a:sym typeface="DM Sans"/>
              </a:rPr>
              <a:t>Reducing anxiety in a busy, stressful situations</a:t>
            </a:r>
            <a:endParaRPr sz="1800">
              <a:solidFill>
                <a:srgbClr val="222222"/>
              </a:solidFill>
              <a:highlight>
                <a:schemeClr val="lt1"/>
              </a:highlight>
              <a:latin typeface="DM Sans"/>
              <a:ea typeface="DM Sans"/>
              <a:cs typeface="DM Sans"/>
              <a:sym typeface="DM Sans"/>
            </a:endParaRPr>
          </a:p>
          <a:p>
            <a:pPr indent="-342900" lvl="0" marL="457200" rtl="0" algn="l">
              <a:lnSpc>
                <a:spcPct val="115000"/>
              </a:lnSpc>
              <a:spcBef>
                <a:spcPts val="0"/>
              </a:spcBef>
              <a:spcAft>
                <a:spcPts val="0"/>
              </a:spcAft>
              <a:buClr>
                <a:srgbClr val="222222"/>
              </a:buClr>
              <a:buSzPts val="1800"/>
              <a:buFont typeface="DM Sans"/>
              <a:buChar char="●"/>
            </a:pPr>
            <a:r>
              <a:rPr lang="en" sz="1800">
                <a:solidFill>
                  <a:srgbClr val="222222"/>
                </a:solidFill>
                <a:highlight>
                  <a:schemeClr val="lt1"/>
                </a:highlight>
                <a:latin typeface="DM Sans"/>
                <a:ea typeface="DM Sans"/>
                <a:cs typeface="DM Sans"/>
                <a:sym typeface="DM Sans"/>
              </a:rPr>
              <a:t>Often have to move between various locations within a Stadium</a:t>
            </a:r>
            <a:endParaRPr sz="1800">
              <a:solidFill>
                <a:srgbClr val="222222"/>
              </a:solidFill>
              <a:highlight>
                <a:schemeClr val="lt1"/>
              </a:highlight>
              <a:latin typeface="DM Sans"/>
              <a:ea typeface="DM Sans"/>
              <a:cs typeface="DM Sans"/>
              <a:sym typeface="DM Sans"/>
            </a:endParaRPr>
          </a:p>
          <a:p>
            <a:pPr indent="-342900" lvl="0" marL="457200" rtl="0" algn="l">
              <a:lnSpc>
                <a:spcPct val="115000"/>
              </a:lnSpc>
              <a:spcBef>
                <a:spcPts val="0"/>
              </a:spcBef>
              <a:spcAft>
                <a:spcPts val="0"/>
              </a:spcAft>
              <a:buClr>
                <a:srgbClr val="222222"/>
              </a:buClr>
              <a:buSzPts val="1800"/>
              <a:buFont typeface="DM Sans"/>
              <a:buChar char="●"/>
            </a:pPr>
            <a:r>
              <a:rPr lang="en" sz="1800">
                <a:solidFill>
                  <a:srgbClr val="222222"/>
                </a:solidFill>
                <a:highlight>
                  <a:schemeClr val="lt1"/>
                </a:highlight>
                <a:latin typeface="DM Sans"/>
                <a:ea typeface="DM Sans"/>
                <a:cs typeface="DM Sans"/>
                <a:sym typeface="DM Sans"/>
              </a:rPr>
              <a:t>Sport brings people together, and that is the ultimate in accessibility.</a:t>
            </a:r>
            <a:endParaRPr sz="1800">
              <a:solidFill>
                <a:srgbClr val="222222"/>
              </a:solidFill>
              <a:highlight>
                <a:schemeClr val="lt1"/>
              </a:highlight>
              <a:latin typeface="DM Sans"/>
              <a:ea typeface="DM Sans"/>
              <a:cs typeface="DM Sans"/>
              <a:sym typeface="DM Sans"/>
            </a:endParaRPr>
          </a:p>
          <a:p>
            <a:pPr indent="-342900" lvl="0" marL="457200" rtl="0" algn="l">
              <a:lnSpc>
                <a:spcPct val="115000"/>
              </a:lnSpc>
              <a:spcBef>
                <a:spcPts val="0"/>
              </a:spcBef>
              <a:spcAft>
                <a:spcPts val="0"/>
              </a:spcAft>
              <a:buClr>
                <a:srgbClr val="222222"/>
              </a:buClr>
              <a:buSzPts val="1800"/>
              <a:buFont typeface="DM Sans"/>
              <a:buChar char="●"/>
            </a:pPr>
            <a:r>
              <a:rPr lang="en" sz="1800">
                <a:solidFill>
                  <a:srgbClr val="222222"/>
                </a:solidFill>
                <a:highlight>
                  <a:schemeClr val="lt1"/>
                </a:highlight>
                <a:latin typeface="DM Sans"/>
                <a:ea typeface="DM Sans"/>
                <a:cs typeface="DM Sans"/>
                <a:sym typeface="DM Sans"/>
              </a:rPr>
              <a:t>Be part of the Community of fans</a:t>
            </a:r>
            <a:endParaRPr/>
          </a:p>
        </p:txBody>
      </p:sp>
      <p:sp>
        <p:nvSpPr>
          <p:cNvPr id="255" name="Google Shape;255;g3cf8bb57f48_0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Shanell Talking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cf8bb57f48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3cf8bb57f48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g3cf8bb57f48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cf8bb57f48_0_6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cf8bb57f48_0_6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3cf8bb57f48_0_6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type="obj">
  <p:cSld name="OBJECT">
    <p:spTree>
      <p:nvGrpSpPr>
        <p:cNvPr id="9" name="Shape 9"/>
        <p:cNvGrpSpPr/>
        <p:nvPr/>
      </p:nvGrpSpPr>
      <p:grpSpPr>
        <a:xfrm>
          <a:off x="0" y="0"/>
          <a:ext cx="0" cy="0"/>
          <a:chOff x="0" y="0"/>
          <a:chExt cx="0" cy="0"/>
        </a:xfrm>
      </p:grpSpPr>
      <p:sp>
        <p:nvSpPr>
          <p:cNvPr id="10" name="Google Shape;10;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 name="Google Shape;11;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 name="Google Shape;12;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 name="Google Shape;13;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4" name="Google Shape;14;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7" name="Google Shape;47;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8" name="Google Shape;48;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9" name="Google Shape;4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3" name="Google Shape;5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2">
  <p:cSld name="Titelfolie_2">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32"/>
          <p:cNvSpPr/>
          <p:nvPr>
            <p:ph idx="2" type="pic"/>
          </p:nvPr>
        </p:nvSpPr>
        <p:spPr>
          <a:xfrm>
            <a:off x="0" y="0"/>
            <a:ext cx="9144000" cy="4068600"/>
          </a:xfrm>
          <a:prstGeom prst="rect">
            <a:avLst/>
          </a:prstGeom>
          <a:noFill/>
          <a:ln>
            <a:noFill/>
          </a:ln>
        </p:spPr>
      </p:sp>
      <p:sp>
        <p:nvSpPr>
          <p:cNvPr id="58" name="Google Shape;58;p32"/>
          <p:cNvSpPr/>
          <p:nvPr/>
        </p:nvSpPr>
        <p:spPr>
          <a:xfrm>
            <a:off x="0" y="4068590"/>
            <a:ext cx="9144000" cy="107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nvGrpSpPr>
          <p:cNvPr id="59" name="Google Shape;59;p32"/>
          <p:cNvGrpSpPr/>
          <p:nvPr/>
        </p:nvGrpSpPr>
        <p:grpSpPr>
          <a:xfrm>
            <a:off x="0" y="4059017"/>
            <a:ext cx="8994677" cy="0"/>
            <a:chOff x="0" y="3175"/>
            <a:chExt cx="6626" cy="0"/>
          </a:xfrm>
        </p:grpSpPr>
        <p:sp>
          <p:nvSpPr>
            <p:cNvPr id="60" name="Google Shape;60;p32"/>
            <p:cNvSpPr/>
            <p:nvPr/>
          </p:nvSpPr>
          <p:spPr>
            <a:xfrm>
              <a:off x="0" y="3175"/>
              <a:ext cx="66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61" name="Google Shape;61;p32"/>
            <p:cNvSpPr/>
            <p:nvPr/>
          </p:nvSpPr>
          <p:spPr>
            <a:xfrm>
              <a:off x="1826" y="3175"/>
              <a:ext cx="48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62" name="Google Shape;62;p32"/>
          <p:cNvSpPr txBox="1"/>
          <p:nvPr>
            <p:ph idx="1" type="body"/>
          </p:nvPr>
        </p:nvSpPr>
        <p:spPr>
          <a:xfrm>
            <a:off x="2478762" y="4453485"/>
            <a:ext cx="4523400" cy="595200"/>
          </a:xfrm>
          <a:prstGeom prst="rect">
            <a:avLst/>
          </a:prstGeom>
          <a:noFill/>
          <a:ln>
            <a:noFill/>
          </a:ln>
        </p:spPr>
        <p:txBody>
          <a:bodyPr anchorCtr="0" anchor="t" bIns="0" lIns="0" spcFirstLastPara="1" rIns="0" wrap="square" tIns="0">
            <a:noAutofit/>
          </a:bodyPr>
          <a:lstStyle>
            <a:lvl1pPr indent="-228600" lvl="0" marL="457200" algn="l">
              <a:lnSpc>
                <a:spcPct val="113000"/>
              </a:lnSpc>
              <a:spcBef>
                <a:spcPts val="0"/>
              </a:spcBef>
              <a:spcAft>
                <a:spcPts val="0"/>
              </a:spcAft>
              <a:buClr>
                <a:schemeClr val="lt1"/>
              </a:buClr>
              <a:buSzPts val="1000"/>
              <a:buNone/>
              <a:defRPr sz="1000">
                <a:solidFill>
                  <a:schemeClr val="lt1"/>
                </a:solidFill>
              </a:defRPr>
            </a:lvl1pPr>
            <a:lvl2pPr indent="-317500" lvl="1" marL="914400" algn="l">
              <a:lnSpc>
                <a:spcPct val="113000"/>
              </a:lnSpc>
              <a:spcBef>
                <a:spcPts val="1200"/>
              </a:spcBef>
              <a:spcAft>
                <a:spcPts val="0"/>
              </a:spcAft>
              <a:buClr>
                <a:srgbClr val="595959"/>
              </a:buClr>
              <a:buSzPts val="1400"/>
              <a:buChar char="○"/>
              <a:defRPr/>
            </a:lvl2pPr>
            <a:lvl3pPr indent="-317500" lvl="2" marL="1371600" algn="l">
              <a:lnSpc>
                <a:spcPct val="113000"/>
              </a:lnSpc>
              <a:spcBef>
                <a:spcPts val="1200"/>
              </a:spcBef>
              <a:spcAft>
                <a:spcPts val="0"/>
              </a:spcAft>
              <a:buClr>
                <a:srgbClr val="595959"/>
              </a:buClr>
              <a:buSzPts val="1400"/>
              <a:buChar char="■"/>
              <a:defRPr/>
            </a:lvl3pPr>
            <a:lvl4pPr indent="-317500" lvl="3" marL="1828800" algn="l">
              <a:lnSpc>
                <a:spcPct val="113000"/>
              </a:lnSpc>
              <a:spcBef>
                <a:spcPts val="1200"/>
              </a:spcBef>
              <a:spcAft>
                <a:spcPts val="0"/>
              </a:spcAft>
              <a:buClr>
                <a:srgbClr val="595959"/>
              </a:buClr>
              <a:buSzPts val="1400"/>
              <a:buChar char="●"/>
              <a:defRPr/>
            </a:lvl4pPr>
            <a:lvl5pPr indent="-317500" lvl="4" marL="2286000" algn="l">
              <a:lnSpc>
                <a:spcPct val="113000"/>
              </a:lnSpc>
              <a:spcBef>
                <a:spcPts val="1200"/>
              </a:spcBef>
              <a:spcAft>
                <a:spcPts val="0"/>
              </a:spcAft>
              <a:buClr>
                <a:srgbClr val="595959"/>
              </a:buClr>
              <a:buSzPts val="1400"/>
              <a:buChar char="○"/>
              <a:defRPr/>
            </a:lvl5pPr>
            <a:lvl6pPr indent="-317500" lvl="5" marL="2743200" algn="l">
              <a:lnSpc>
                <a:spcPct val="113000"/>
              </a:lnSpc>
              <a:spcBef>
                <a:spcPts val="1200"/>
              </a:spcBef>
              <a:spcAft>
                <a:spcPts val="0"/>
              </a:spcAft>
              <a:buClr>
                <a:srgbClr val="595959"/>
              </a:buClr>
              <a:buSzPts val="1400"/>
              <a:buChar char="■"/>
              <a:defRPr/>
            </a:lvl6pPr>
            <a:lvl7pPr indent="-317500" lvl="6" marL="3200400" algn="l">
              <a:lnSpc>
                <a:spcPct val="113000"/>
              </a:lnSpc>
              <a:spcBef>
                <a:spcPts val="1200"/>
              </a:spcBef>
              <a:spcAft>
                <a:spcPts val="0"/>
              </a:spcAft>
              <a:buClr>
                <a:srgbClr val="595959"/>
              </a:buClr>
              <a:buSzPts val="1400"/>
              <a:buChar char="●"/>
              <a:defRPr/>
            </a:lvl7pPr>
            <a:lvl8pPr indent="-317500" lvl="7" marL="3657600" algn="l">
              <a:lnSpc>
                <a:spcPct val="113000"/>
              </a:lnSpc>
              <a:spcBef>
                <a:spcPts val="1200"/>
              </a:spcBef>
              <a:spcAft>
                <a:spcPts val="0"/>
              </a:spcAft>
              <a:buClr>
                <a:srgbClr val="595959"/>
              </a:buClr>
              <a:buSzPts val="1400"/>
              <a:buChar char="○"/>
              <a:defRPr/>
            </a:lvl8pPr>
            <a:lvl9pPr indent="-317500" lvl="8" marL="4114800" algn="l">
              <a:lnSpc>
                <a:spcPct val="113000"/>
              </a:lnSpc>
              <a:spcBef>
                <a:spcPts val="1200"/>
              </a:spcBef>
              <a:spcAft>
                <a:spcPts val="1200"/>
              </a:spcAft>
              <a:buClr>
                <a:srgbClr val="595959"/>
              </a:buClr>
              <a:buSzPts val="1400"/>
              <a:buChar char="■"/>
              <a:defRPr/>
            </a:lvl9pPr>
          </a:lstStyle>
          <a:p/>
        </p:txBody>
      </p:sp>
      <p:sp>
        <p:nvSpPr>
          <p:cNvPr id="63" name="Google Shape;63;p32"/>
          <p:cNvSpPr txBox="1"/>
          <p:nvPr>
            <p:ph type="ctrTitle"/>
          </p:nvPr>
        </p:nvSpPr>
        <p:spPr>
          <a:xfrm>
            <a:off x="2478762" y="2352501"/>
            <a:ext cx="4523400" cy="10386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lt1"/>
              </a:buClr>
              <a:buSzPts val="2300"/>
              <a:buFont typeface="Arial"/>
              <a:buNone/>
              <a:defRPr sz="23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 name="Google Shape;64;p32"/>
          <p:cNvSpPr txBox="1"/>
          <p:nvPr>
            <p:ph idx="3" type="subTitle"/>
          </p:nvPr>
        </p:nvSpPr>
        <p:spPr>
          <a:xfrm>
            <a:off x="2478762" y="3421257"/>
            <a:ext cx="4523400" cy="64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500"/>
              <a:buNone/>
              <a:defRPr sz="1500">
                <a:solidFill>
                  <a:schemeClr val="lt1"/>
                </a:solidFill>
              </a:defRPr>
            </a:lvl1pPr>
            <a:lvl2pPr lvl="1" algn="l">
              <a:lnSpc>
                <a:spcPct val="113000"/>
              </a:lnSpc>
              <a:spcBef>
                <a:spcPts val="1200"/>
              </a:spcBef>
              <a:spcAft>
                <a:spcPts val="0"/>
              </a:spcAft>
              <a:buClr>
                <a:srgbClr val="595959"/>
              </a:buClr>
              <a:buSzPts val="1400"/>
              <a:buChar char="○"/>
              <a:defRPr/>
            </a:lvl2pPr>
            <a:lvl3pPr lvl="2" algn="l">
              <a:lnSpc>
                <a:spcPct val="113000"/>
              </a:lnSpc>
              <a:spcBef>
                <a:spcPts val="1200"/>
              </a:spcBef>
              <a:spcAft>
                <a:spcPts val="0"/>
              </a:spcAft>
              <a:buClr>
                <a:srgbClr val="595959"/>
              </a:buClr>
              <a:buSzPts val="1400"/>
              <a:buChar char="■"/>
              <a:defRPr/>
            </a:lvl3pPr>
            <a:lvl4pPr lvl="3" algn="l">
              <a:lnSpc>
                <a:spcPct val="113000"/>
              </a:lnSpc>
              <a:spcBef>
                <a:spcPts val="1200"/>
              </a:spcBef>
              <a:spcAft>
                <a:spcPts val="0"/>
              </a:spcAft>
              <a:buClr>
                <a:srgbClr val="595959"/>
              </a:buClr>
              <a:buSzPts val="1400"/>
              <a:buChar char="●"/>
              <a:defRPr/>
            </a:lvl4pPr>
            <a:lvl5pPr lvl="4" algn="l">
              <a:lnSpc>
                <a:spcPct val="113000"/>
              </a:lnSpc>
              <a:spcBef>
                <a:spcPts val="1200"/>
              </a:spcBef>
              <a:spcAft>
                <a:spcPts val="0"/>
              </a:spcAft>
              <a:buClr>
                <a:srgbClr val="595959"/>
              </a:buClr>
              <a:buSzPts val="1400"/>
              <a:buChar char="○"/>
              <a:defRPr/>
            </a:lvl5pPr>
            <a:lvl6pPr lvl="5" algn="l">
              <a:lnSpc>
                <a:spcPct val="113000"/>
              </a:lnSpc>
              <a:spcBef>
                <a:spcPts val="1200"/>
              </a:spcBef>
              <a:spcAft>
                <a:spcPts val="0"/>
              </a:spcAft>
              <a:buClr>
                <a:srgbClr val="595959"/>
              </a:buClr>
              <a:buSzPts val="1400"/>
              <a:buChar char="■"/>
              <a:defRPr/>
            </a:lvl6pPr>
            <a:lvl7pPr lvl="6" algn="l">
              <a:lnSpc>
                <a:spcPct val="113000"/>
              </a:lnSpc>
              <a:spcBef>
                <a:spcPts val="1200"/>
              </a:spcBef>
              <a:spcAft>
                <a:spcPts val="0"/>
              </a:spcAft>
              <a:buClr>
                <a:srgbClr val="595959"/>
              </a:buClr>
              <a:buSzPts val="1400"/>
              <a:buChar char="●"/>
              <a:defRPr/>
            </a:lvl7pPr>
            <a:lvl8pPr lvl="7" algn="l">
              <a:lnSpc>
                <a:spcPct val="113000"/>
              </a:lnSpc>
              <a:spcBef>
                <a:spcPts val="1200"/>
              </a:spcBef>
              <a:spcAft>
                <a:spcPts val="0"/>
              </a:spcAft>
              <a:buClr>
                <a:srgbClr val="595959"/>
              </a:buClr>
              <a:buSzPts val="1400"/>
              <a:buChar char="○"/>
              <a:defRPr/>
            </a:lvl8pPr>
            <a:lvl9pPr lvl="8" algn="l">
              <a:lnSpc>
                <a:spcPct val="113000"/>
              </a:lnSpc>
              <a:spcBef>
                <a:spcPts val="1200"/>
              </a:spcBef>
              <a:spcAft>
                <a:spcPts val="1200"/>
              </a:spcAft>
              <a:buClr>
                <a:srgbClr val="595959"/>
              </a:buClr>
              <a:buSzPts val="1400"/>
              <a:buChar char="■"/>
              <a:defRPr/>
            </a:lvl9pPr>
          </a:lstStyle>
          <a:p/>
        </p:txBody>
      </p:sp>
      <p:grpSp>
        <p:nvGrpSpPr>
          <p:cNvPr id="65" name="Google Shape;65;p32"/>
          <p:cNvGrpSpPr/>
          <p:nvPr/>
        </p:nvGrpSpPr>
        <p:grpSpPr>
          <a:xfrm>
            <a:off x="7960915" y="4690807"/>
            <a:ext cx="998799" cy="184910"/>
            <a:chOff x="830300" y="1716088"/>
            <a:chExt cx="10058401" cy="1862137"/>
          </a:xfrm>
        </p:grpSpPr>
        <p:sp>
          <p:nvSpPr>
            <p:cNvPr id="66" name="Google Shape;66;p32"/>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 name="Google Shape;67;p32"/>
            <p:cNvSpPr/>
            <p:nvPr/>
          </p:nvSpPr>
          <p:spPr>
            <a:xfrm>
              <a:off x="3130588" y="1749425"/>
              <a:ext cx="435000" cy="17892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8" name="Google Shape;68;p32"/>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 name="Google Shape;69;p32"/>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 name="Google Shape;70;p32"/>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1" name="Google Shape;71;p32"/>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pic>
        <p:nvPicPr>
          <p:cNvPr id="72" name="Google Shape;72;p32"/>
          <p:cNvPicPr preferRelativeResize="0"/>
          <p:nvPr/>
        </p:nvPicPr>
        <p:blipFill rotWithShape="1">
          <a:blip r:embed="rId3">
            <a:alphaModFix/>
          </a:blip>
          <a:srcRect b="0" l="0" r="0" t="0"/>
          <a:stretch/>
        </p:blipFill>
        <p:spPr>
          <a:xfrm>
            <a:off x="2478762" y="4236925"/>
            <a:ext cx="1449263" cy="89365"/>
          </a:xfrm>
          <a:prstGeom prst="rect">
            <a:avLst/>
          </a:prstGeom>
          <a:noFill/>
          <a:ln>
            <a:noFill/>
          </a:ln>
        </p:spPr>
      </p:pic>
      <p:sp>
        <p:nvSpPr>
          <p:cNvPr id="73" name="Google Shape;73;p32"/>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r">
              <a:lnSpc>
                <a:spcPct val="113000"/>
              </a:lnSpc>
              <a:spcBef>
                <a:spcPts val="0"/>
              </a:spcBef>
              <a:spcAft>
                <a:spcPts val="0"/>
              </a:spcAft>
              <a:buClr>
                <a:srgbClr val="FE5000"/>
              </a:buClr>
              <a:buSzPts val="700"/>
              <a:buFont typeface="Arial"/>
              <a:buNone/>
            </a:pPr>
            <a:r>
              <a:rPr b="1" i="0" lang="en" sz="700" u="none" cap="none" strike="noStrike">
                <a:solidFill>
                  <a:srgbClr val="FE5000"/>
                </a:solidFill>
                <a:latin typeface="Arial"/>
                <a:ea typeface="Arial"/>
                <a:cs typeface="Arial"/>
                <a:sym typeface="Arial"/>
              </a:rPr>
              <a:t>Airbus Amber</a:t>
            </a:r>
            <a:endParaRPr b="1" i="0" sz="700" u="none" cap="none" strike="noStrike">
              <a:solidFill>
                <a:srgbClr val="FE5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74" name="Shape 74"/>
        <p:cNvGrpSpPr/>
        <p:nvPr/>
      </p:nvGrpSpPr>
      <p:grpSpPr>
        <a:xfrm>
          <a:off x="0" y="0"/>
          <a:ext cx="0" cy="0"/>
          <a:chOff x="0" y="0"/>
          <a:chExt cx="0" cy="0"/>
        </a:xfrm>
      </p:grpSpPr>
      <p:sp>
        <p:nvSpPr>
          <p:cNvPr id="75" name="Google Shape;75;p33"/>
          <p:cNvSpPr txBox="1"/>
          <p:nvPr>
            <p:ph type="title"/>
          </p:nvPr>
        </p:nvSpPr>
        <p:spPr>
          <a:xfrm>
            <a:off x="352426" y="490269"/>
            <a:ext cx="8437200" cy="6609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SzPts val="1100"/>
              <a:buNone/>
              <a:defRPr/>
            </a:lvl1pPr>
            <a:lvl2pPr lvl="1" algn="l">
              <a:lnSpc>
                <a:spcPct val="110000"/>
              </a:lnSpc>
              <a:spcBef>
                <a:spcPts val="0"/>
              </a:spcBef>
              <a:spcAft>
                <a:spcPts val="0"/>
              </a:spcAft>
              <a:buSzPts val="1100"/>
              <a:buNone/>
              <a:defRPr/>
            </a:lvl2pPr>
            <a:lvl3pPr lvl="2" algn="l">
              <a:lnSpc>
                <a:spcPct val="110000"/>
              </a:lnSpc>
              <a:spcBef>
                <a:spcPts val="0"/>
              </a:spcBef>
              <a:spcAft>
                <a:spcPts val="0"/>
              </a:spcAft>
              <a:buSzPts val="1100"/>
              <a:buNone/>
              <a:defRPr/>
            </a:lvl3pPr>
            <a:lvl4pPr lvl="3" algn="l">
              <a:lnSpc>
                <a:spcPct val="110000"/>
              </a:lnSpc>
              <a:spcBef>
                <a:spcPts val="0"/>
              </a:spcBef>
              <a:spcAft>
                <a:spcPts val="0"/>
              </a:spcAft>
              <a:buSzPts val="1100"/>
              <a:buNone/>
              <a:defRPr/>
            </a:lvl4pPr>
            <a:lvl5pPr lvl="4" algn="l">
              <a:lnSpc>
                <a:spcPct val="110000"/>
              </a:lnSpc>
              <a:spcBef>
                <a:spcPts val="0"/>
              </a:spcBef>
              <a:spcAft>
                <a:spcPts val="0"/>
              </a:spcAft>
              <a:buSzPts val="1100"/>
              <a:buNone/>
              <a:defRPr/>
            </a:lvl5pPr>
            <a:lvl6pPr lvl="5" algn="l">
              <a:lnSpc>
                <a:spcPct val="110000"/>
              </a:lnSpc>
              <a:spcBef>
                <a:spcPts val="0"/>
              </a:spcBef>
              <a:spcAft>
                <a:spcPts val="0"/>
              </a:spcAft>
              <a:buSzPts val="1100"/>
              <a:buNone/>
              <a:defRPr/>
            </a:lvl6pPr>
            <a:lvl7pPr lvl="6" algn="l">
              <a:lnSpc>
                <a:spcPct val="110000"/>
              </a:lnSpc>
              <a:spcBef>
                <a:spcPts val="0"/>
              </a:spcBef>
              <a:spcAft>
                <a:spcPts val="0"/>
              </a:spcAft>
              <a:buSzPts val="1100"/>
              <a:buNone/>
              <a:defRPr/>
            </a:lvl7pPr>
            <a:lvl8pPr lvl="7" algn="l">
              <a:lnSpc>
                <a:spcPct val="110000"/>
              </a:lnSpc>
              <a:spcBef>
                <a:spcPts val="0"/>
              </a:spcBef>
              <a:spcAft>
                <a:spcPts val="0"/>
              </a:spcAft>
              <a:buSzPts val="1100"/>
              <a:buNone/>
              <a:defRPr/>
            </a:lvl8pPr>
            <a:lvl9pPr lvl="8" algn="l">
              <a:lnSpc>
                <a:spcPct val="110000"/>
              </a:lnSpc>
              <a:spcBef>
                <a:spcPts val="0"/>
              </a:spcBef>
              <a:spcAft>
                <a:spcPts val="0"/>
              </a:spcAft>
              <a:buSzPts val="1100"/>
              <a:buNone/>
              <a:defRPr/>
            </a:lvl9pPr>
          </a:lstStyle>
          <a:p/>
        </p:txBody>
      </p:sp>
      <p:sp>
        <p:nvSpPr>
          <p:cNvPr id="76" name="Google Shape;76;p33"/>
          <p:cNvSpPr txBox="1"/>
          <p:nvPr>
            <p:ph idx="1" type="body"/>
          </p:nvPr>
        </p:nvSpPr>
        <p:spPr>
          <a:xfrm>
            <a:off x="354305" y="1174500"/>
            <a:ext cx="8435400" cy="32148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100"/>
              <a:buNone/>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
        <p:nvSpPr>
          <p:cNvPr id="77" name="Google Shape;77;p33"/>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8" name="Google Shape;78;p33"/>
          <p:cNvSpPr txBox="1"/>
          <p:nvPr>
            <p:ph idx="11" type="ftr"/>
          </p:nvPr>
        </p:nvSpPr>
        <p:spPr>
          <a:xfrm>
            <a:off x="1677374" y="4833000"/>
            <a:ext cx="6222300" cy="162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9" name="Google Shape;79;p33"/>
          <p:cNvSpPr txBox="1"/>
          <p:nvPr>
            <p:ph idx="12" type="sldNum"/>
          </p:nvPr>
        </p:nvSpPr>
        <p:spPr>
          <a:xfrm>
            <a:off x="354305" y="4833000"/>
            <a:ext cx="221100" cy="1620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0" name="Google Shape;80;p33"/>
          <p:cNvSpPr txBox="1"/>
          <p:nvPr>
            <p:ph idx="2" type="body"/>
          </p:nvPr>
        </p:nvSpPr>
        <p:spPr>
          <a:xfrm>
            <a:off x="6487003" y="249157"/>
            <a:ext cx="2450100" cy="108600"/>
          </a:xfrm>
          <a:prstGeom prst="rect">
            <a:avLst/>
          </a:prstGeom>
          <a:noFill/>
          <a:ln>
            <a:noFill/>
          </a:ln>
        </p:spPr>
        <p:txBody>
          <a:bodyPr anchorCtr="0" anchor="t" bIns="0" lIns="0" spcFirstLastPara="1" rIns="0" wrap="square" tIns="0">
            <a:noAutofit/>
          </a:bodyPr>
          <a:lstStyle>
            <a:lvl1pPr indent="-228600" lvl="0" marL="457200" algn="r">
              <a:lnSpc>
                <a:spcPct val="115000"/>
              </a:lnSpc>
              <a:spcBef>
                <a:spcPts val="0"/>
              </a:spcBef>
              <a:spcAft>
                <a:spcPts val="0"/>
              </a:spcAft>
              <a:buSzPts val="1100"/>
              <a:buNone/>
              <a:defRPr sz="600">
                <a:solidFill>
                  <a:srgbClr val="FF0000"/>
                </a:solidFill>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p:cSld name="Titel und Inhalt_1">
    <p:spTree>
      <p:nvGrpSpPr>
        <p:cNvPr id="81" name="Shape 81"/>
        <p:cNvGrpSpPr/>
        <p:nvPr/>
      </p:nvGrpSpPr>
      <p:grpSpPr>
        <a:xfrm>
          <a:off x="0" y="0"/>
          <a:ext cx="0" cy="0"/>
          <a:chOff x="0" y="0"/>
          <a:chExt cx="0" cy="0"/>
        </a:xfrm>
      </p:grpSpPr>
      <p:sp>
        <p:nvSpPr>
          <p:cNvPr id="82" name="Google Shape;82;p34"/>
          <p:cNvSpPr txBox="1"/>
          <p:nvPr>
            <p:ph type="title"/>
          </p:nvPr>
        </p:nvSpPr>
        <p:spPr>
          <a:xfrm>
            <a:off x="352426" y="490269"/>
            <a:ext cx="8437200" cy="6609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SzPts val="1100"/>
              <a:buNone/>
              <a:defRPr/>
            </a:lvl1pPr>
            <a:lvl2pPr lvl="1" algn="l">
              <a:lnSpc>
                <a:spcPct val="110000"/>
              </a:lnSpc>
              <a:spcBef>
                <a:spcPts val="0"/>
              </a:spcBef>
              <a:spcAft>
                <a:spcPts val="0"/>
              </a:spcAft>
              <a:buSzPts val="1100"/>
              <a:buNone/>
              <a:defRPr/>
            </a:lvl2pPr>
            <a:lvl3pPr lvl="2" algn="l">
              <a:lnSpc>
                <a:spcPct val="110000"/>
              </a:lnSpc>
              <a:spcBef>
                <a:spcPts val="0"/>
              </a:spcBef>
              <a:spcAft>
                <a:spcPts val="0"/>
              </a:spcAft>
              <a:buSzPts val="1100"/>
              <a:buNone/>
              <a:defRPr/>
            </a:lvl3pPr>
            <a:lvl4pPr lvl="3" algn="l">
              <a:lnSpc>
                <a:spcPct val="110000"/>
              </a:lnSpc>
              <a:spcBef>
                <a:spcPts val="0"/>
              </a:spcBef>
              <a:spcAft>
                <a:spcPts val="0"/>
              </a:spcAft>
              <a:buSzPts val="1100"/>
              <a:buNone/>
              <a:defRPr/>
            </a:lvl4pPr>
            <a:lvl5pPr lvl="4" algn="l">
              <a:lnSpc>
                <a:spcPct val="110000"/>
              </a:lnSpc>
              <a:spcBef>
                <a:spcPts val="0"/>
              </a:spcBef>
              <a:spcAft>
                <a:spcPts val="0"/>
              </a:spcAft>
              <a:buSzPts val="1100"/>
              <a:buNone/>
              <a:defRPr/>
            </a:lvl5pPr>
            <a:lvl6pPr lvl="5" algn="l">
              <a:lnSpc>
                <a:spcPct val="110000"/>
              </a:lnSpc>
              <a:spcBef>
                <a:spcPts val="0"/>
              </a:spcBef>
              <a:spcAft>
                <a:spcPts val="0"/>
              </a:spcAft>
              <a:buSzPts val="1100"/>
              <a:buNone/>
              <a:defRPr/>
            </a:lvl6pPr>
            <a:lvl7pPr lvl="6" algn="l">
              <a:lnSpc>
                <a:spcPct val="110000"/>
              </a:lnSpc>
              <a:spcBef>
                <a:spcPts val="0"/>
              </a:spcBef>
              <a:spcAft>
                <a:spcPts val="0"/>
              </a:spcAft>
              <a:buSzPts val="1100"/>
              <a:buNone/>
              <a:defRPr/>
            </a:lvl7pPr>
            <a:lvl8pPr lvl="7" algn="l">
              <a:lnSpc>
                <a:spcPct val="110000"/>
              </a:lnSpc>
              <a:spcBef>
                <a:spcPts val="0"/>
              </a:spcBef>
              <a:spcAft>
                <a:spcPts val="0"/>
              </a:spcAft>
              <a:buSzPts val="1100"/>
              <a:buNone/>
              <a:defRPr/>
            </a:lvl8pPr>
            <a:lvl9pPr lvl="8" algn="l">
              <a:lnSpc>
                <a:spcPct val="110000"/>
              </a:lnSpc>
              <a:spcBef>
                <a:spcPts val="0"/>
              </a:spcBef>
              <a:spcAft>
                <a:spcPts val="0"/>
              </a:spcAft>
              <a:buSzPts val="1100"/>
              <a:buNone/>
              <a:defRPr/>
            </a:lvl9pPr>
          </a:lstStyle>
          <a:p/>
        </p:txBody>
      </p:sp>
      <p:sp>
        <p:nvSpPr>
          <p:cNvPr id="83" name="Google Shape;83;p34"/>
          <p:cNvSpPr txBox="1"/>
          <p:nvPr>
            <p:ph idx="1" type="body"/>
          </p:nvPr>
        </p:nvSpPr>
        <p:spPr>
          <a:xfrm>
            <a:off x="354305" y="1174500"/>
            <a:ext cx="8435400" cy="32148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100"/>
              <a:buNone/>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
        <p:nvSpPr>
          <p:cNvPr id="84" name="Google Shape;84;p34"/>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5" name="Google Shape;85;p34"/>
          <p:cNvSpPr txBox="1"/>
          <p:nvPr>
            <p:ph idx="11" type="ftr"/>
          </p:nvPr>
        </p:nvSpPr>
        <p:spPr>
          <a:xfrm>
            <a:off x="1677374" y="4833000"/>
            <a:ext cx="6222300" cy="162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6" name="Google Shape;86;p34"/>
          <p:cNvSpPr txBox="1"/>
          <p:nvPr>
            <p:ph idx="12" type="sldNum"/>
          </p:nvPr>
        </p:nvSpPr>
        <p:spPr>
          <a:xfrm>
            <a:off x="354305" y="4833000"/>
            <a:ext cx="221100" cy="1620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87" name="Google Shape;87;p34"/>
          <p:cNvSpPr txBox="1"/>
          <p:nvPr>
            <p:ph idx="2" type="body"/>
          </p:nvPr>
        </p:nvSpPr>
        <p:spPr>
          <a:xfrm>
            <a:off x="6487003" y="249157"/>
            <a:ext cx="2450100" cy="108600"/>
          </a:xfrm>
          <a:prstGeom prst="rect">
            <a:avLst/>
          </a:prstGeom>
          <a:noFill/>
          <a:ln>
            <a:noFill/>
          </a:ln>
        </p:spPr>
        <p:txBody>
          <a:bodyPr anchorCtr="0" anchor="t" bIns="0" lIns="0" spcFirstLastPara="1" rIns="0" wrap="square" tIns="0">
            <a:noAutofit/>
          </a:bodyPr>
          <a:lstStyle>
            <a:lvl1pPr indent="-228600" lvl="0" marL="457200" algn="r">
              <a:lnSpc>
                <a:spcPct val="115000"/>
              </a:lnSpc>
              <a:spcBef>
                <a:spcPts val="0"/>
              </a:spcBef>
              <a:spcAft>
                <a:spcPts val="0"/>
              </a:spcAft>
              <a:buSzPts val="1100"/>
              <a:buNone/>
              <a:defRPr sz="600">
                <a:solidFill>
                  <a:srgbClr val="FF0000"/>
                </a:solidFill>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ith copyright/disclaimer 1" showMasterSp="0">
  <p:cSld name="Closing slide with copyright/disclaimer_1">
    <p:bg>
      <p:bgPr>
        <a:solidFill>
          <a:schemeClr val="dk2"/>
        </a:solidFill>
      </p:bgPr>
    </p:bg>
    <p:spTree>
      <p:nvGrpSpPr>
        <p:cNvPr id="88" name="Shape 88"/>
        <p:cNvGrpSpPr/>
        <p:nvPr/>
      </p:nvGrpSpPr>
      <p:grpSpPr>
        <a:xfrm>
          <a:off x="0" y="0"/>
          <a:ext cx="0" cy="0"/>
          <a:chOff x="0" y="0"/>
          <a:chExt cx="0" cy="0"/>
        </a:xfrm>
      </p:grpSpPr>
      <p:pic>
        <p:nvPicPr>
          <p:cNvPr descr="ThankYou_Grid_Portrait.png" id="89" name="Google Shape;89;p35"/>
          <p:cNvPicPr preferRelativeResize="0"/>
          <p:nvPr/>
        </p:nvPicPr>
        <p:blipFill rotWithShape="1">
          <a:blip r:embed="rId2">
            <a:alphaModFix/>
          </a:blip>
          <a:srcRect b="0" l="0" r="0" t="0"/>
          <a:stretch/>
        </p:blipFill>
        <p:spPr>
          <a:xfrm>
            <a:off x="0" y="488886"/>
            <a:ext cx="9144901" cy="3504341"/>
          </a:xfrm>
          <a:prstGeom prst="rect">
            <a:avLst/>
          </a:prstGeom>
          <a:noFill/>
          <a:ln>
            <a:noFill/>
          </a:ln>
        </p:spPr>
      </p:pic>
      <p:grpSp>
        <p:nvGrpSpPr>
          <p:cNvPr id="90" name="Google Shape;90;p35"/>
          <p:cNvGrpSpPr/>
          <p:nvPr/>
        </p:nvGrpSpPr>
        <p:grpSpPr>
          <a:xfrm>
            <a:off x="0" y="2060235"/>
            <a:ext cx="9144900" cy="46575"/>
            <a:chOff x="0" y="3606831"/>
            <a:chExt cx="12193200" cy="62100"/>
          </a:xfrm>
        </p:grpSpPr>
        <p:sp>
          <p:nvSpPr>
            <p:cNvPr id="91" name="Google Shape;91;p35"/>
            <p:cNvSpPr/>
            <p:nvPr/>
          </p:nvSpPr>
          <p:spPr>
            <a:xfrm>
              <a:off x="0" y="3606831"/>
              <a:ext cx="12193200" cy="2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92" name="Google Shape;92;p35"/>
            <p:cNvSpPr/>
            <p:nvPr/>
          </p:nvSpPr>
          <p:spPr>
            <a:xfrm>
              <a:off x="3886247" y="3606831"/>
              <a:ext cx="8305800" cy="62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pic>
        <p:nvPicPr>
          <p:cNvPr id="93" name="Google Shape;93;p35"/>
          <p:cNvPicPr preferRelativeResize="0"/>
          <p:nvPr/>
        </p:nvPicPr>
        <p:blipFill rotWithShape="1">
          <a:blip r:embed="rId3">
            <a:alphaModFix/>
          </a:blip>
          <a:srcRect b="0" l="0" r="0" t="0"/>
          <a:stretch/>
        </p:blipFill>
        <p:spPr>
          <a:xfrm>
            <a:off x="8135095" y="4848800"/>
            <a:ext cx="817126" cy="151547"/>
          </a:xfrm>
          <a:prstGeom prst="rect">
            <a:avLst/>
          </a:prstGeom>
          <a:noFill/>
          <a:ln>
            <a:noFill/>
          </a:ln>
        </p:spPr>
      </p:pic>
      <p:sp>
        <p:nvSpPr>
          <p:cNvPr id="94" name="Google Shape;94;p35"/>
          <p:cNvSpPr txBox="1"/>
          <p:nvPr>
            <p:ph idx="1" type="subTitle"/>
          </p:nvPr>
        </p:nvSpPr>
        <p:spPr>
          <a:xfrm>
            <a:off x="2898113" y="2243869"/>
            <a:ext cx="3863700" cy="3519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rgbClr val="FFFFFF"/>
              </a:buClr>
              <a:buSzPts val="1800"/>
              <a:buNone/>
              <a:defRPr>
                <a:solidFill>
                  <a:srgbClr val="FFFFFF"/>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5" name="Google Shape;95;p35"/>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ctr">
              <a:lnSpc>
                <a:spcPct val="113000"/>
              </a:lnSpc>
              <a:spcBef>
                <a:spcPts val="0"/>
              </a:spcBef>
              <a:spcAft>
                <a:spcPts val="0"/>
              </a:spcAft>
              <a:buClr>
                <a:schemeClr val="lt1"/>
              </a:buClr>
              <a:buSzPts val="700"/>
              <a:buFont typeface="Arial"/>
              <a:buNone/>
            </a:pPr>
            <a:r>
              <a:rPr b="1" i="0" lang="en" sz="700" u="none" cap="none" strike="noStrike">
                <a:solidFill>
                  <a:schemeClr val="lt1"/>
                </a:solidFill>
                <a:latin typeface="Arial"/>
                <a:ea typeface="Arial"/>
                <a:cs typeface="Arial"/>
                <a:sym typeface="Arial"/>
              </a:rPr>
              <a:t>Airbus Amber</a:t>
            </a:r>
            <a:endParaRPr b="1" i="0" sz="7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type="obj">
  <p:cSld name="OBJECT">
    <p:spTree>
      <p:nvGrpSpPr>
        <p:cNvPr id="100" name="Shape 100"/>
        <p:cNvGrpSpPr/>
        <p:nvPr/>
      </p:nvGrpSpPr>
      <p:grpSpPr>
        <a:xfrm>
          <a:off x="0" y="0"/>
          <a:ext cx="0" cy="0"/>
          <a:chOff x="0" y="0"/>
          <a:chExt cx="0" cy="0"/>
        </a:xfrm>
      </p:grpSpPr>
      <p:sp>
        <p:nvSpPr>
          <p:cNvPr id="101" name="Google Shape;101;g3cf8bb57f48_0_5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g3cf8bb57f48_0_58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 name="Google Shape;103;g3cf8bb57f48_0_5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4" name="Google Shape;104;g3cf8bb57f48_0_5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5" name="Google Shape;105;g3cf8bb57f48_0_5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sp>
        <p:nvSpPr>
          <p:cNvPr id="107" name="Google Shape;107;g3cf8bb57f48_0_59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08" name="Google Shape;108;g3cf8bb57f48_0_5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9" name="Shape 109"/>
        <p:cNvGrpSpPr/>
        <p:nvPr/>
      </p:nvGrpSpPr>
      <p:grpSpPr>
        <a:xfrm>
          <a:off x="0" y="0"/>
          <a:ext cx="0" cy="0"/>
          <a:chOff x="0" y="0"/>
          <a:chExt cx="0" cy="0"/>
        </a:xfrm>
      </p:grpSpPr>
      <p:sp>
        <p:nvSpPr>
          <p:cNvPr id="110" name="Google Shape;110;g3cf8bb57f48_0_5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1" name="Google Shape;111;g3cf8bb57f48_0_59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2" name="Google Shape;112;g3cf8bb57f48_0_59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3" name="Google Shape;113;g3cf8bb57f48_0_5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 name="Shape 15"/>
        <p:cNvGrpSpPr/>
        <p:nvPr/>
      </p:nvGrpSpPr>
      <p:grpSpPr>
        <a:xfrm>
          <a:off x="0" y="0"/>
          <a:ext cx="0" cy="0"/>
          <a:chOff x="0" y="0"/>
          <a:chExt cx="0" cy="0"/>
        </a:xfrm>
      </p:grpSpPr>
      <p:sp>
        <p:nvSpPr>
          <p:cNvPr id="16" name="Google Shape;16;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7" name="Google Shape;1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g3cf8bb57f48_0_6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6" name="Google Shape;116;g3cf8bb57f48_0_6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7" name="Shape 117"/>
        <p:cNvGrpSpPr/>
        <p:nvPr/>
      </p:nvGrpSpPr>
      <p:grpSpPr>
        <a:xfrm>
          <a:off x="0" y="0"/>
          <a:ext cx="0" cy="0"/>
          <a:chOff x="0" y="0"/>
          <a:chExt cx="0" cy="0"/>
        </a:xfrm>
      </p:grpSpPr>
      <p:sp>
        <p:nvSpPr>
          <p:cNvPr id="118" name="Google Shape;118;g3cf8bb57f48_0_60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9" name="Google Shape;119;g3cf8bb57f48_0_60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0" name="Google Shape;120;g3cf8bb57f48_0_6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g3cf8bb57f48_0_61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3" name="Google Shape;123;g3cf8bb57f48_0_6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4" name="Shape 124"/>
        <p:cNvGrpSpPr/>
        <p:nvPr/>
      </p:nvGrpSpPr>
      <p:grpSpPr>
        <a:xfrm>
          <a:off x="0" y="0"/>
          <a:ext cx="0" cy="0"/>
          <a:chOff x="0" y="0"/>
          <a:chExt cx="0" cy="0"/>
        </a:xfrm>
      </p:grpSpPr>
      <p:sp>
        <p:nvSpPr>
          <p:cNvPr id="125" name="Google Shape;125;g3cf8bb57f48_0_6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6" name="Google Shape;126;g3cf8bb57f48_0_6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7" name="Google Shape;127;g3cf8bb57f48_0_6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8" name="Shape 128"/>
        <p:cNvGrpSpPr/>
        <p:nvPr/>
      </p:nvGrpSpPr>
      <p:grpSpPr>
        <a:xfrm>
          <a:off x="0" y="0"/>
          <a:ext cx="0" cy="0"/>
          <a:chOff x="0" y="0"/>
          <a:chExt cx="0" cy="0"/>
        </a:xfrm>
      </p:grpSpPr>
      <p:sp>
        <p:nvSpPr>
          <p:cNvPr id="129" name="Google Shape;129;g3cf8bb57f48_0_61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0" name="Google Shape;130;g3cf8bb57f48_0_61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1" name="Google Shape;131;g3cf8bb57f48_0_6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2" name="Shape 132"/>
        <p:cNvGrpSpPr/>
        <p:nvPr/>
      </p:nvGrpSpPr>
      <p:grpSpPr>
        <a:xfrm>
          <a:off x="0" y="0"/>
          <a:ext cx="0" cy="0"/>
          <a:chOff x="0" y="0"/>
          <a:chExt cx="0" cy="0"/>
        </a:xfrm>
      </p:grpSpPr>
      <p:sp>
        <p:nvSpPr>
          <p:cNvPr id="133" name="Google Shape;133;g3cf8bb57f48_0_6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4" name="Google Shape;134;g3cf8bb57f48_0_6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5" name="Shape 135"/>
        <p:cNvGrpSpPr/>
        <p:nvPr/>
      </p:nvGrpSpPr>
      <p:grpSpPr>
        <a:xfrm>
          <a:off x="0" y="0"/>
          <a:ext cx="0" cy="0"/>
          <a:chOff x="0" y="0"/>
          <a:chExt cx="0" cy="0"/>
        </a:xfrm>
      </p:grpSpPr>
      <p:sp>
        <p:nvSpPr>
          <p:cNvPr id="136" name="Google Shape;136;g3cf8bb57f48_0_6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3cf8bb57f48_0_6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38" name="Google Shape;138;g3cf8bb57f48_0_6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9" name="Google Shape;139;g3cf8bb57f48_0_6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0" name="Google Shape;140;g3cf8bb57f48_0_6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1" name="Shape 141"/>
        <p:cNvGrpSpPr/>
        <p:nvPr/>
      </p:nvGrpSpPr>
      <p:grpSpPr>
        <a:xfrm>
          <a:off x="0" y="0"/>
          <a:ext cx="0" cy="0"/>
          <a:chOff x="0" y="0"/>
          <a:chExt cx="0" cy="0"/>
        </a:xfrm>
      </p:grpSpPr>
      <p:sp>
        <p:nvSpPr>
          <p:cNvPr id="142" name="Google Shape;142;g3cf8bb57f48_0_6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3" name="Google Shape;143;g3cf8bb57f48_0_6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44" name="Google Shape;144;g3cf8bb57f48_0_6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g3cf8bb57f48_0_6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2">
  <p:cSld name="Titelfolie_2">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g3cf8bb57f48_0_636"/>
          <p:cNvSpPr/>
          <p:nvPr>
            <p:ph idx="2" type="pic"/>
          </p:nvPr>
        </p:nvSpPr>
        <p:spPr>
          <a:xfrm>
            <a:off x="0" y="0"/>
            <a:ext cx="9144000" cy="4068600"/>
          </a:xfrm>
          <a:prstGeom prst="rect">
            <a:avLst/>
          </a:prstGeom>
          <a:noFill/>
          <a:ln>
            <a:noFill/>
          </a:ln>
        </p:spPr>
      </p:sp>
      <p:sp>
        <p:nvSpPr>
          <p:cNvPr id="149" name="Google Shape;149;g3cf8bb57f48_0_636"/>
          <p:cNvSpPr/>
          <p:nvPr/>
        </p:nvSpPr>
        <p:spPr>
          <a:xfrm>
            <a:off x="0" y="4068590"/>
            <a:ext cx="9144000" cy="107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nvGrpSpPr>
          <p:cNvPr id="150" name="Google Shape;150;g3cf8bb57f48_0_636"/>
          <p:cNvGrpSpPr/>
          <p:nvPr/>
        </p:nvGrpSpPr>
        <p:grpSpPr>
          <a:xfrm>
            <a:off x="0" y="4059017"/>
            <a:ext cx="8994677" cy="0"/>
            <a:chOff x="0" y="3175"/>
            <a:chExt cx="6626" cy="0"/>
          </a:xfrm>
        </p:grpSpPr>
        <p:sp>
          <p:nvSpPr>
            <p:cNvPr id="151" name="Google Shape;151;g3cf8bb57f48_0_636"/>
            <p:cNvSpPr/>
            <p:nvPr/>
          </p:nvSpPr>
          <p:spPr>
            <a:xfrm>
              <a:off x="0" y="3175"/>
              <a:ext cx="66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152" name="Google Shape;152;g3cf8bb57f48_0_636"/>
            <p:cNvSpPr/>
            <p:nvPr/>
          </p:nvSpPr>
          <p:spPr>
            <a:xfrm>
              <a:off x="1826" y="3175"/>
              <a:ext cx="4800" cy="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sp>
        <p:nvSpPr>
          <p:cNvPr id="153" name="Google Shape;153;g3cf8bb57f48_0_636"/>
          <p:cNvSpPr txBox="1"/>
          <p:nvPr>
            <p:ph idx="1" type="body"/>
          </p:nvPr>
        </p:nvSpPr>
        <p:spPr>
          <a:xfrm>
            <a:off x="2478762" y="4453485"/>
            <a:ext cx="4523400" cy="595200"/>
          </a:xfrm>
          <a:prstGeom prst="rect">
            <a:avLst/>
          </a:prstGeom>
          <a:noFill/>
          <a:ln>
            <a:noFill/>
          </a:ln>
        </p:spPr>
        <p:txBody>
          <a:bodyPr anchorCtr="0" anchor="t" bIns="0" lIns="0" spcFirstLastPara="1" rIns="0" wrap="square" tIns="0">
            <a:noAutofit/>
          </a:bodyPr>
          <a:lstStyle>
            <a:lvl1pPr indent="-228600" lvl="0" marL="457200" algn="l">
              <a:lnSpc>
                <a:spcPct val="113000"/>
              </a:lnSpc>
              <a:spcBef>
                <a:spcPts val="0"/>
              </a:spcBef>
              <a:spcAft>
                <a:spcPts val="0"/>
              </a:spcAft>
              <a:buClr>
                <a:schemeClr val="lt1"/>
              </a:buClr>
              <a:buSzPts val="1000"/>
              <a:buNone/>
              <a:defRPr sz="1000">
                <a:solidFill>
                  <a:schemeClr val="lt1"/>
                </a:solidFill>
              </a:defRPr>
            </a:lvl1pPr>
            <a:lvl2pPr indent="-317500" lvl="1" marL="914400" algn="l">
              <a:lnSpc>
                <a:spcPct val="113000"/>
              </a:lnSpc>
              <a:spcBef>
                <a:spcPts val="1200"/>
              </a:spcBef>
              <a:spcAft>
                <a:spcPts val="0"/>
              </a:spcAft>
              <a:buClr>
                <a:srgbClr val="595959"/>
              </a:buClr>
              <a:buSzPts val="1400"/>
              <a:buChar char="○"/>
              <a:defRPr/>
            </a:lvl2pPr>
            <a:lvl3pPr indent="-317500" lvl="2" marL="1371600" algn="l">
              <a:lnSpc>
                <a:spcPct val="113000"/>
              </a:lnSpc>
              <a:spcBef>
                <a:spcPts val="1200"/>
              </a:spcBef>
              <a:spcAft>
                <a:spcPts val="0"/>
              </a:spcAft>
              <a:buClr>
                <a:srgbClr val="595959"/>
              </a:buClr>
              <a:buSzPts val="1400"/>
              <a:buChar char="■"/>
              <a:defRPr/>
            </a:lvl3pPr>
            <a:lvl4pPr indent="-317500" lvl="3" marL="1828800" algn="l">
              <a:lnSpc>
                <a:spcPct val="113000"/>
              </a:lnSpc>
              <a:spcBef>
                <a:spcPts val="1200"/>
              </a:spcBef>
              <a:spcAft>
                <a:spcPts val="0"/>
              </a:spcAft>
              <a:buClr>
                <a:srgbClr val="595959"/>
              </a:buClr>
              <a:buSzPts val="1400"/>
              <a:buChar char="●"/>
              <a:defRPr/>
            </a:lvl4pPr>
            <a:lvl5pPr indent="-317500" lvl="4" marL="2286000" algn="l">
              <a:lnSpc>
                <a:spcPct val="113000"/>
              </a:lnSpc>
              <a:spcBef>
                <a:spcPts val="1200"/>
              </a:spcBef>
              <a:spcAft>
                <a:spcPts val="0"/>
              </a:spcAft>
              <a:buClr>
                <a:srgbClr val="595959"/>
              </a:buClr>
              <a:buSzPts val="1400"/>
              <a:buChar char="○"/>
              <a:defRPr/>
            </a:lvl5pPr>
            <a:lvl6pPr indent="-317500" lvl="5" marL="2743200" algn="l">
              <a:lnSpc>
                <a:spcPct val="113000"/>
              </a:lnSpc>
              <a:spcBef>
                <a:spcPts val="1200"/>
              </a:spcBef>
              <a:spcAft>
                <a:spcPts val="0"/>
              </a:spcAft>
              <a:buClr>
                <a:srgbClr val="595959"/>
              </a:buClr>
              <a:buSzPts val="1400"/>
              <a:buChar char="■"/>
              <a:defRPr/>
            </a:lvl6pPr>
            <a:lvl7pPr indent="-317500" lvl="6" marL="3200400" algn="l">
              <a:lnSpc>
                <a:spcPct val="113000"/>
              </a:lnSpc>
              <a:spcBef>
                <a:spcPts val="1200"/>
              </a:spcBef>
              <a:spcAft>
                <a:spcPts val="0"/>
              </a:spcAft>
              <a:buClr>
                <a:srgbClr val="595959"/>
              </a:buClr>
              <a:buSzPts val="1400"/>
              <a:buChar char="●"/>
              <a:defRPr/>
            </a:lvl7pPr>
            <a:lvl8pPr indent="-317500" lvl="7" marL="3657600" algn="l">
              <a:lnSpc>
                <a:spcPct val="113000"/>
              </a:lnSpc>
              <a:spcBef>
                <a:spcPts val="1200"/>
              </a:spcBef>
              <a:spcAft>
                <a:spcPts val="0"/>
              </a:spcAft>
              <a:buClr>
                <a:srgbClr val="595959"/>
              </a:buClr>
              <a:buSzPts val="1400"/>
              <a:buChar char="○"/>
              <a:defRPr/>
            </a:lvl8pPr>
            <a:lvl9pPr indent="-317500" lvl="8" marL="4114800" algn="l">
              <a:lnSpc>
                <a:spcPct val="113000"/>
              </a:lnSpc>
              <a:spcBef>
                <a:spcPts val="1200"/>
              </a:spcBef>
              <a:spcAft>
                <a:spcPts val="1200"/>
              </a:spcAft>
              <a:buClr>
                <a:srgbClr val="595959"/>
              </a:buClr>
              <a:buSzPts val="1400"/>
              <a:buChar char="■"/>
              <a:defRPr/>
            </a:lvl9pPr>
          </a:lstStyle>
          <a:p/>
        </p:txBody>
      </p:sp>
      <p:sp>
        <p:nvSpPr>
          <p:cNvPr id="154" name="Google Shape;154;g3cf8bb57f48_0_636"/>
          <p:cNvSpPr txBox="1"/>
          <p:nvPr>
            <p:ph type="ctrTitle"/>
          </p:nvPr>
        </p:nvSpPr>
        <p:spPr>
          <a:xfrm>
            <a:off x="2478762" y="2352501"/>
            <a:ext cx="4523400" cy="1038600"/>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lt1"/>
              </a:buClr>
              <a:buSzPts val="2300"/>
              <a:buFont typeface="Arial"/>
              <a:buNone/>
              <a:defRPr sz="23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5" name="Google Shape;155;g3cf8bb57f48_0_636"/>
          <p:cNvSpPr txBox="1"/>
          <p:nvPr>
            <p:ph idx="3" type="subTitle"/>
          </p:nvPr>
        </p:nvSpPr>
        <p:spPr>
          <a:xfrm>
            <a:off x="2478762" y="3421257"/>
            <a:ext cx="4523400" cy="64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500"/>
              <a:buNone/>
              <a:defRPr sz="1500">
                <a:solidFill>
                  <a:schemeClr val="lt1"/>
                </a:solidFill>
              </a:defRPr>
            </a:lvl1pPr>
            <a:lvl2pPr lvl="1" algn="l">
              <a:lnSpc>
                <a:spcPct val="113000"/>
              </a:lnSpc>
              <a:spcBef>
                <a:spcPts val="1200"/>
              </a:spcBef>
              <a:spcAft>
                <a:spcPts val="0"/>
              </a:spcAft>
              <a:buClr>
                <a:srgbClr val="595959"/>
              </a:buClr>
              <a:buSzPts val="1400"/>
              <a:buChar char="○"/>
              <a:defRPr/>
            </a:lvl2pPr>
            <a:lvl3pPr lvl="2" algn="l">
              <a:lnSpc>
                <a:spcPct val="113000"/>
              </a:lnSpc>
              <a:spcBef>
                <a:spcPts val="1200"/>
              </a:spcBef>
              <a:spcAft>
                <a:spcPts val="0"/>
              </a:spcAft>
              <a:buClr>
                <a:srgbClr val="595959"/>
              </a:buClr>
              <a:buSzPts val="1400"/>
              <a:buChar char="■"/>
              <a:defRPr/>
            </a:lvl3pPr>
            <a:lvl4pPr lvl="3" algn="l">
              <a:lnSpc>
                <a:spcPct val="113000"/>
              </a:lnSpc>
              <a:spcBef>
                <a:spcPts val="1200"/>
              </a:spcBef>
              <a:spcAft>
                <a:spcPts val="0"/>
              </a:spcAft>
              <a:buClr>
                <a:srgbClr val="595959"/>
              </a:buClr>
              <a:buSzPts val="1400"/>
              <a:buChar char="●"/>
              <a:defRPr/>
            </a:lvl4pPr>
            <a:lvl5pPr lvl="4" algn="l">
              <a:lnSpc>
                <a:spcPct val="113000"/>
              </a:lnSpc>
              <a:spcBef>
                <a:spcPts val="1200"/>
              </a:spcBef>
              <a:spcAft>
                <a:spcPts val="0"/>
              </a:spcAft>
              <a:buClr>
                <a:srgbClr val="595959"/>
              </a:buClr>
              <a:buSzPts val="1400"/>
              <a:buChar char="○"/>
              <a:defRPr/>
            </a:lvl5pPr>
            <a:lvl6pPr lvl="5" algn="l">
              <a:lnSpc>
                <a:spcPct val="113000"/>
              </a:lnSpc>
              <a:spcBef>
                <a:spcPts val="1200"/>
              </a:spcBef>
              <a:spcAft>
                <a:spcPts val="0"/>
              </a:spcAft>
              <a:buClr>
                <a:srgbClr val="595959"/>
              </a:buClr>
              <a:buSzPts val="1400"/>
              <a:buChar char="■"/>
              <a:defRPr/>
            </a:lvl6pPr>
            <a:lvl7pPr lvl="6" algn="l">
              <a:lnSpc>
                <a:spcPct val="113000"/>
              </a:lnSpc>
              <a:spcBef>
                <a:spcPts val="1200"/>
              </a:spcBef>
              <a:spcAft>
                <a:spcPts val="0"/>
              </a:spcAft>
              <a:buClr>
                <a:srgbClr val="595959"/>
              </a:buClr>
              <a:buSzPts val="1400"/>
              <a:buChar char="●"/>
              <a:defRPr/>
            </a:lvl7pPr>
            <a:lvl8pPr lvl="7" algn="l">
              <a:lnSpc>
                <a:spcPct val="113000"/>
              </a:lnSpc>
              <a:spcBef>
                <a:spcPts val="1200"/>
              </a:spcBef>
              <a:spcAft>
                <a:spcPts val="0"/>
              </a:spcAft>
              <a:buClr>
                <a:srgbClr val="595959"/>
              </a:buClr>
              <a:buSzPts val="1400"/>
              <a:buChar char="○"/>
              <a:defRPr/>
            </a:lvl8pPr>
            <a:lvl9pPr lvl="8" algn="l">
              <a:lnSpc>
                <a:spcPct val="113000"/>
              </a:lnSpc>
              <a:spcBef>
                <a:spcPts val="1200"/>
              </a:spcBef>
              <a:spcAft>
                <a:spcPts val="1200"/>
              </a:spcAft>
              <a:buClr>
                <a:srgbClr val="595959"/>
              </a:buClr>
              <a:buSzPts val="1400"/>
              <a:buChar char="■"/>
              <a:defRPr/>
            </a:lvl9pPr>
          </a:lstStyle>
          <a:p/>
        </p:txBody>
      </p:sp>
      <p:grpSp>
        <p:nvGrpSpPr>
          <p:cNvPr id="156" name="Google Shape;156;g3cf8bb57f48_0_636"/>
          <p:cNvGrpSpPr/>
          <p:nvPr/>
        </p:nvGrpSpPr>
        <p:grpSpPr>
          <a:xfrm>
            <a:off x="7960915" y="4690807"/>
            <a:ext cx="998799" cy="184910"/>
            <a:chOff x="830300" y="1716088"/>
            <a:chExt cx="10058401" cy="1862137"/>
          </a:xfrm>
        </p:grpSpPr>
        <p:sp>
          <p:nvSpPr>
            <p:cNvPr id="157" name="Google Shape;157;g3cf8bb57f48_0_636"/>
            <p:cNvSpPr/>
            <p:nvPr/>
          </p:nvSpPr>
          <p:spPr>
            <a:xfrm>
              <a:off x="3857663" y="1749425"/>
              <a:ext cx="1604963" cy="1789112"/>
            </a:xfrm>
            <a:custGeom>
              <a:rect b="b" l="l" r="r" t="t"/>
              <a:pathLst>
                <a:path extrusionOk="0" h="275" w="247">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8" name="Google Shape;158;g3cf8bb57f48_0_636"/>
            <p:cNvSpPr/>
            <p:nvPr/>
          </p:nvSpPr>
          <p:spPr>
            <a:xfrm>
              <a:off x="3130588" y="1749425"/>
              <a:ext cx="435000" cy="17892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9" name="Google Shape;159;g3cf8bb57f48_0_636"/>
            <p:cNvSpPr/>
            <p:nvPr/>
          </p:nvSpPr>
          <p:spPr>
            <a:xfrm>
              <a:off x="830300" y="1749425"/>
              <a:ext cx="2203450" cy="1789113"/>
            </a:xfrm>
            <a:custGeom>
              <a:rect b="b" l="l" r="r" t="t"/>
              <a:pathLst>
                <a:path extrusionOk="0" h="1127" w="1388">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0" name="Google Shape;160;g3cf8bb57f48_0_636"/>
            <p:cNvSpPr/>
            <p:nvPr/>
          </p:nvSpPr>
          <p:spPr>
            <a:xfrm>
              <a:off x="5670588" y="1749425"/>
              <a:ext cx="1670050" cy="1789112"/>
            </a:xfrm>
            <a:custGeom>
              <a:rect b="b" l="l" r="r" t="t"/>
              <a:pathLst>
                <a:path extrusionOk="0" h="275" w="257">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1" name="Google Shape;161;g3cf8bb57f48_0_636"/>
            <p:cNvSpPr/>
            <p:nvPr/>
          </p:nvSpPr>
          <p:spPr>
            <a:xfrm>
              <a:off x="7529550" y="1749425"/>
              <a:ext cx="1630363" cy="1828800"/>
            </a:xfrm>
            <a:custGeom>
              <a:rect b="b" l="l" r="r" t="t"/>
              <a:pathLst>
                <a:path extrusionOk="0" h="281" w="25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2" name="Google Shape;162;g3cf8bb57f48_0_636"/>
            <p:cNvSpPr/>
            <p:nvPr/>
          </p:nvSpPr>
          <p:spPr>
            <a:xfrm>
              <a:off x="9309138" y="1716088"/>
              <a:ext cx="1579563" cy="1862137"/>
            </a:xfrm>
            <a:custGeom>
              <a:rect b="b" l="l" r="r" t="t"/>
              <a:pathLst>
                <a:path extrusionOk="0" h="286" w="243">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pic>
        <p:nvPicPr>
          <p:cNvPr id="163" name="Google Shape;163;g3cf8bb57f48_0_636"/>
          <p:cNvPicPr preferRelativeResize="0"/>
          <p:nvPr/>
        </p:nvPicPr>
        <p:blipFill rotWithShape="1">
          <a:blip r:embed="rId3">
            <a:alphaModFix/>
          </a:blip>
          <a:srcRect b="0" l="0" r="0" t="0"/>
          <a:stretch/>
        </p:blipFill>
        <p:spPr>
          <a:xfrm>
            <a:off x="2478762" y="4236925"/>
            <a:ext cx="1449263" cy="89365"/>
          </a:xfrm>
          <a:prstGeom prst="rect">
            <a:avLst/>
          </a:prstGeom>
          <a:noFill/>
          <a:ln>
            <a:noFill/>
          </a:ln>
        </p:spPr>
      </p:pic>
      <p:sp>
        <p:nvSpPr>
          <p:cNvPr id="164" name="Google Shape;164;g3cf8bb57f48_0_636"/>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r">
              <a:lnSpc>
                <a:spcPct val="113000"/>
              </a:lnSpc>
              <a:spcBef>
                <a:spcPts val="0"/>
              </a:spcBef>
              <a:spcAft>
                <a:spcPts val="0"/>
              </a:spcAft>
              <a:buClr>
                <a:srgbClr val="FE5000"/>
              </a:buClr>
              <a:buSzPts val="700"/>
              <a:buFont typeface="Arial"/>
              <a:buNone/>
            </a:pPr>
            <a:r>
              <a:rPr b="1" i="0" lang="en" sz="700" u="none" cap="none" strike="noStrike">
                <a:solidFill>
                  <a:srgbClr val="FE5000"/>
                </a:solidFill>
                <a:latin typeface="Arial"/>
                <a:ea typeface="Arial"/>
                <a:cs typeface="Arial"/>
                <a:sym typeface="Arial"/>
              </a:rPr>
              <a:t>Airbus Amber</a:t>
            </a:r>
            <a:endParaRPr b="1" i="0" sz="700" u="none" cap="none" strike="noStrike">
              <a:solidFill>
                <a:srgbClr val="FE5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 name="Shape 18"/>
        <p:cNvGrpSpPr/>
        <p:nvPr/>
      </p:nvGrpSpPr>
      <p:grpSpPr>
        <a:xfrm>
          <a:off x="0" y="0"/>
          <a:ext cx="0" cy="0"/>
          <a:chOff x="0" y="0"/>
          <a:chExt cx="0" cy="0"/>
        </a:xfrm>
      </p:grpSpPr>
      <p:sp>
        <p:nvSpPr>
          <p:cNvPr id="19" name="Google Shape;19;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 name="Google Shape;21;p2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 name="Google Shape;2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165" name="Shape 165"/>
        <p:cNvGrpSpPr/>
        <p:nvPr/>
      </p:nvGrpSpPr>
      <p:grpSpPr>
        <a:xfrm>
          <a:off x="0" y="0"/>
          <a:ext cx="0" cy="0"/>
          <a:chOff x="0" y="0"/>
          <a:chExt cx="0" cy="0"/>
        </a:xfrm>
      </p:grpSpPr>
      <p:sp>
        <p:nvSpPr>
          <p:cNvPr id="166" name="Google Shape;166;g3cf8bb57f48_0_654"/>
          <p:cNvSpPr txBox="1"/>
          <p:nvPr>
            <p:ph type="title"/>
          </p:nvPr>
        </p:nvSpPr>
        <p:spPr>
          <a:xfrm>
            <a:off x="352426" y="490269"/>
            <a:ext cx="8437200" cy="6609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SzPts val="1100"/>
              <a:buNone/>
              <a:defRPr/>
            </a:lvl1pPr>
            <a:lvl2pPr lvl="1" algn="l">
              <a:lnSpc>
                <a:spcPct val="110000"/>
              </a:lnSpc>
              <a:spcBef>
                <a:spcPts val="0"/>
              </a:spcBef>
              <a:spcAft>
                <a:spcPts val="0"/>
              </a:spcAft>
              <a:buSzPts val="1100"/>
              <a:buNone/>
              <a:defRPr/>
            </a:lvl2pPr>
            <a:lvl3pPr lvl="2" algn="l">
              <a:lnSpc>
                <a:spcPct val="110000"/>
              </a:lnSpc>
              <a:spcBef>
                <a:spcPts val="0"/>
              </a:spcBef>
              <a:spcAft>
                <a:spcPts val="0"/>
              </a:spcAft>
              <a:buSzPts val="1100"/>
              <a:buNone/>
              <a:defRPr/>
            </a:lvl3pPr>
            <a:lvl4pPr lvl="3" algn="l">
              <a:lnSpc>
                <a:spcPct val="110000"/>
              </a:lnSpc>
              <a:spcBef>
                <a:spcPts val="0"/>
              </a:spcBef>
              <a:spcAft>
                <a:spcPts val="0"/>
              </a:spcAft>
              <a:buSzPts val="1100"/>
              <a:buNone/>
              <a:defRPr/>
            </a:lvl4pPr>
            <a:lvl5pPr lvl="4" algn="l">
              <a:lnSpc>
                <a:spcPct val="110000"/>
              </a:lnSpc>
              <a:spcBef>
                <a:spcPts val="0"/>
              </a:spcBef>
              <a:spcAft>
                <a:spcPts val="0"/>
              </a:spcAft>
              <a:buSzPts val="1100"/>
              <a:buNone/>
              <a:defRPr/>
            </a:lvl5pPr>
            <a:lvl6pPr lvl="5" algn="l">
              <a:lnSpc>
                <a:spcPct val="110000"/>
              </a:lnSpc>
              <a:spcBef>
                <a:spcPts val="0"/>
              </a:spcBef>
              <a:spcAft>
                <a:spcPts val="0"/>
              </a:spcAft>
              <a:buSzPts val="1100"/>
              <a:buNone/>
              <a:defRPr/>
            </a:lvl6pPr>
            <a:lvl7pPr lvl="6" algn="l">
              <a:lnSpc>
                <a:spcPct val="110000"/>
              </a:lnSpc>
              <a:spcBef>
                <a:spcPts val="0"/>
              </a:spcBef>
              <a:spcAft>
                <a:spcPts val="0"/>
              </a:spcAft>
              <a:buSzPts val="1100"/>
              <a:buNone/>
              <a:defRPr/>
            </a:lvl7pPr>
            <a:lvl8pPr lvl="7" algn="l">
              <a:lnSpc>
                <a:spcPct val="110000"/>
              </a:lnSpc>
              <a:spcBef>
                <a:spcPts val="0"/>
              </a:spcBef>
              <a:spcAft>
                <a:spcPts val="0"/>
              </a:spcAft>
              <a:buSzPts val="1100"/>
              <a:buNone/>
              <a:defRPr/>
            </a:lvl8pPr>
            <a:lvl9pPr lvl="8" algn="l">
              <a:lnSpc>
                <a:spcPct val="110000"/>
              </a:lnSpc>
              <a:spcBef>
                <a:spcPts val="0"/>
              </a:spcBef>
              <a:spcAft>
                <a:spcPts val="0"/>
              </a:spcAft>
              <a:buSzPts val="1100"/>
              <a:buNone/>
              <a:defRPr/>
            </a:lvl9pPr>
          </a:lstStyle>
          <a:p/>
        </p:txBody>
      </p:sp>
      <p:sp>
        <p:nvSpPr>
          <p:cNvPr id="167" name="Google Shape;167;g3cf8bb57f48_0_654"/>
          <p:cNvSpPr txBox="1"/>
          <p:nvPr>
            <p:ph idx="1" type="body"/>
          </p:nvPr>
        </p:nvSpPr>
        <p:spPr>
          <a:xfrm>
            <a:off x="354305" y="1174500"/>
            <a:ext cx="8435400" cy="32148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100"/>
              <a:buNone/>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
        <p:nvSpPr>
          <p:cNvPr id="168" name="Google Shape;168;g3cf8bb57f48_0_654"/>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marR="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9" name="Google Shape;169;g3cf8bb57f48_0_654"/>
          <p:cNvSpPr txBox="1"/>
          <p:nvPr>
            <p:ph idx="11" type="ftr"/>
          </p:nvPr>
        </p:nvSpPr>
        <p:spPr>
          <a:xfrm>
            <a:off x="1677374" y="4833000"/>
            <a:ext cx="6222300" cy="1620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0" name="Google Shape;170;g3cf8bb57f48_0_654"/>
          <p:cNvSpPr txBox="1"/>
          <p:nvPr>
            <p:ph idx="12" type="sldNum"/>
          </p:nvPr>
        </p:nvSpPr>
        <p:spPr>
          <a:xfrm>
            <a:off x="354305" y="4833000"/>
            <a:ext cx="221100" cy="1620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71" name="Google Shape;171;g3cf8bb57f48_0_654"/>
          <p:cNvSpPr txBox="1"/>
          <p:nvPr>
            <p:ph idx="2" type="body"/>
          </p:nvPr>
        </p:nvSpPr>
        <p:spPr>
          <a:xfrm>
            <a:off x="6487003" y="249157"/>
            <a:ext cx="2450100" cy="108600"/>
          </a:xfrm>
          <a:prstGeom prst="rect">
            <a:avLst/>
          </a:prstGeom>
          <a:noFill/>
          <a:ln>
            <a:noFill/>
          </a:ln>
        </p:spPr>
        <p:txBody>
          <a:bodyPr anchorCtr="0" anchor="t" bIns="0" lIns="0" spcFirstLastPara="1" rIns="0" wrap="square" tIns="0">
            <a:noAutofit/>
          </a:bodyPr>
          <a:lstStyle>
            <a:lvl1pPr indent="-228600" lvl="0" marL="457200" algn="r">
              <a:lnSpc>
                <a:spcPct val="115000"/>
              </a:lnSpc>
              <a:spcBef>
                <a:spcPts val="0"/>
              </a:spcBef>
              <a:spcAft>
                <a:spcPts val="0"/>
              </a:spcAft>
              <a:buSzPts val="1100"/>
              <a:buNone/>
              <a:defRPr sz="600">
                <a:solidFill>
                  <a:srgbClr val="FF0000"/>
                </a:solidFill>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p:cSld name="Titel und Inhalt_1">
    <p:spTree>
      <p:nvGrpSpPr>
        <p:cNvPr id="172" name="Shape 172"/>
        <p:cNvGrpSpPr/>
        <p:nvPr/>
      </p:nvGrpSpPr>
      <p:grpSpPr>
        <a:xfrm>
          <a:off x="0" y="0"/>
          <a:ext cx="0" cy="0"/>
          <a:chOff x="0" y="0"/>
          <a:chExt cx="0" cy="0"/>
        </a:xfrm>
      </p:grpSpPr>
      <p:sp>
        <p:nvSpPr>
          <p:cNvPr id="173" name="Google Shape;173;g3cf8bb57f48_0_661"/>
          <p:cNvSpPr txBox="1"/>
          <p:nvPr>
            <p:ph type="title"/>
          </p:nvPr>
        </p:nvSpPr>
        <p:spPr>
          <a:xfrm>
            <a:off x="352426" y="490269"/>
            <a:ext cx="8437200" cy="6609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SzPts val="1100"/>
              <a:buNone/>
              <a:defRPr/>
            </a:lvl1pPr>
            <a:lvl2pPr lvl="1" algn="l">
              <a:lnSpc>
                <a:spcPct val="110000"/>
              </a:lnSpc>
              <a:spcBef>
                <a:spcPts val="0"/>
              </a:spcBef>
              <a:spcAft>
                <a:spcPts val="0"/>
              </a:spcAft>
              <a:buSzPts val="1100"/>
              <a:buNone/>
              <a:defRPr/>
            </a:lvl2pPr>
            <a:lvl3pPr lvl="2" algn="l">
              <a:lnSpc>
                <a:spcPct val="110000"/>
              </a:lnSpc>
              <a:spcBef>
                <a:spcPts val="0"/>
              </a:spcBef>
              <a:spcAft>
                <a:spcPts val="0"/>
              </a:spcAft>
              <a:buSzPts val="1100"/>
              <a:buNone/>
              <a:defRPr/>
            </a:lvl3pPr>
            <a:lvl4pPr lvl="3" algn="l">
              <a:lnSpc>
                <a:spcPct val="110000"/>
              </a:lnSpc>
              <a:spcBef>
                <a:spcPts val="0"/>
              </a:spcBef>
              <a:spcAft>
                <a:spcPts val="0"/>
              </a:spcAft>
              <a:buSzPts val="1100"/>
              <a:buNone/>
              <a:defRPr/>
            </a:lvl4pPr>
            <a:lvl5pPr lvl="4" algn="l">
              <a:lnSpc>
                <a:spcPct val="110000"/>
              </a:lnSpc>
              <a:spcBef>
                <a:spcPts val="0"/>
              </a:spcBef>
              <a:spcAft>
                <a:spcPts val="0"/>
              </a:spcAft>
              <a:buSzPts val="1100"/>
              <a:buNone/>
              <a:defRPr/>
            </a:lvl5pPr>
            <a:lvl6pPr lvl="5" algn="l">
              <a:lnSpc>
                <a:spcPct val="110000"/>
              </a:lnSpc>
              <a:spcBef>
                <a:spcPts val="0"/>
              </a:spcBef>
              <a:spcAft>
                <a:spcPts val="0"/>
              </a:spcAft>
              <a:buSzPts val="1100"/>
              <a:buNone/>
              <a:defRPr/>
            </a:lvl6pPr>
            <a:lvl7pPr lvl="6" algn="l">
              <a:lnSpc>
                <a:spcPct val="110000"/>
              </a:lnSpc>
              <a:spcBef>
                <a:spcPts val="0"/>
              </a:spcBef>
              <a:spcAft>
                <a:spcPts val="0"/>
              </a:spcAft>
              <a:buSzPts val="1100"/>
              <a:buNone/>
              <a:defRPr/>
            </a:lvl7pPr>
            <a:lvl8pPr lvl="7" algn="l">
              <a:lnSpc>
                <a:spcPct val="110000"/>
              </a:lnSpc>
              <a:spcBef>
                <a:spcPts val="0"/>
              </a:spcBef>
              <a:spcAft>
                <a:spcPts val="0"/>
              </a:spcAft>
              <a:buSzPts val="1100"/>
              <a:buNone/>
              <a:defRPr/>
            </a:lvl8pPr>
            <a:lvl9pPr lvl="8" algn="l">
              <a:lnSpc>
                <a:spcPct val="110000"/>
              </a:lnSpc>
              <a:spcBef>
                <a:spcPts val="0"/>
              </a:spcBef>
              <a:spcAft>
                <a:spcPts val="0"/>
              </a:spcAft>
              <a:buSzPts val="1100"/>
              <a:buNone/>
              <a:defRPr/>
            </a:lvl9pPr>
          </a:lstStyle>
          <a:p/>
        </p:txBody>
      </p:sp>
      <p:sp>
        <p:nvSpPr>
          <p:cNvPr id="174" name="Google Shape;174;g3cf8bb57f48_0_661"/>
          <p:cNvSpPr txBox="1"/>
          <p:nvPr>
            <p:ph idx="1" type="body"/>
          </p:nvPr>
        </p:nvSpPr>
        <p:spPr>
          <a:xfrm>
            <a:off x="354305" y="1174500"/>
            <a:ext cx="8435400" cy="32148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100"/>
              <a:buNone/>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
        <p:nvSpPr>
          <p:cNvPr id="175" name="Google Shape;175;g3cf8bb57f48_0_661"/>
          <p:cNvSpPr txBox="1"/>
          <p:nvPr>
            <p:ph idx="10" type="dt"/>
          </p:nvPr>
        </p:nvSpPr>
        <p:spPr>
          <a:xfrm>
            <a:off x="583200" y="4833000"/>
            <a:ext cx="869400" cy="162000"/>
          </a:xfrm>
          <a:prstGeom prst="rect">
            <a:avLst/>
          </a:prstGeom>
          <a:noFill/>
          <a:ln>
            <a:noFill/>
          </a:ln>
        </p:spPr>
        <p:txBody>
          <a:bodyPr anchorCtr="0" anchor="b" bIns="0" lIns="0" spcFirstLastPara="1" rIns="0" wrap="square" tIns="0">
            <a:noAutofit/>
          </a:bodyPr>
          <a:lstStyle>
            <a:lvl1pPr lvl="0" marR="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6" name="Google Shape;176;g3cf8bb57f48_0_661"/>
          <p:cNvSpPr txBox="1"/>
          <p:nvPr>
            <p:ph idx="11" type="ftr"/>
          </p:nvPr>
        </p:nvSpPr>
        <p:spPr>
          <a:xfrm>
            <a:off x="1677374" y="4833000"/>
            <a:ext cx="6222300" cy="1620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ctr">
              <a:lnSpc>
                <a:spcPct val="115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7" name="Google Shape;177;g3cf8bb57f48_0_661"/>
          <p:cNvSpPr txBox="1"/>
          <p:nvPr>
            <p:ph idx="12" type="sldNum"/>
          </p:nvPr>
        </p:nvSpPr>
        <p:spPr>
          <a:xfrm>
            <a:off x="354305" y="4833000"/>
            <a:ext cx="221100" cy="1620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59595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78" name="Google Shape;178;g3cf8bb57f48_0_661"/>
          <p:cNvSpPr txBox="1"/>
          <p:nvPr>
            <p:ph idx="2" type="body"/>
          </p:nvPr>
        </p:nvSpPr>
        <p:spPr>
          <a:xfrm>
            <a:off x="6487003" y="249157"/>
            <a:ext cx="2450100" cy="108600"/>
          </a:xfrm>
          <a:prstGeom prst="rect">
            <a:avLst/>
          </a:prstGeom>
          <a:noFill/>
          <a:ln>
            <a:noFill/>
          </a:ln>
        </p:spPr>
        <p:txBody>
          <a:bodyPr anchorCtr="0" anchor="t" bIns="0" lIns="0" spcFirstLastPara="1" rIns="0" wrap="square" tIns="0">
            <a:noAutofit/>
          </a:bodyPr>
          <a:lstStyle>
            <a:lvl1pPr indent="-228600" lvl="0" marL="457200" algn="r">
              <a:lnSpc>
                <a:spcPct val="115000"/>
              </a:lnSpc>
              <a:spcBef>
                <a:spcPts val="0"/>
              </a:spcBef>
              <a:spcAft>
                <a:spcPts val="0"/>
              </a:spcAft>
              <a:buSzPts val="1100"/>
              <a:buNone/>
              <a:defRPr sz="600">
                <a:solidFill>
                  <a:srgbClr val="FF0000"/>
                </a:solidFill>
              </a:defRPr>
            </a:lvl1pPr>
            <a:lvl2pPr indent="-317500" lvl="1" marL="914400" algn="l">
              <a:lnSpc>
                <a:spcPct val="115000"/>
              </a:lnSpc>
              <a:spcBef>
                <a:spcPts val="0"/>
              </a:spcBef>
              <a:spcAft>
                <a:spcPts val="0"/>
              </a:spcAft>
              <a:buClr>
                <a:srgbClr val="595959"/>
              </a:buClr>
              <a:buSzPts val="1400"/>
              <a:buChar char="•"/>
              <a:defRPr/>
            </a:lvl2pPr>
            <a:lvl3pPr indent="-317500" lvl="2" marL="1371600" algn="l">
              <a:lnSpc>
                <a:spcPct val="115000"/>
              </a:lnSpc>
              <a:spcBef>
                <a:spcPts val="0"/>
              </a:spcBef>
              <a:spcAft>
                <a:spcPts val="0"/>
              </a:spcAft>
              <a:buClr>
                <a:srgbClr val="595959"/>
              </a:buClr>
              <a:buSzPts val="1400"/>
              <a:buChar char="–"/>
              <a:defRPr/>
            </a:lvl3pPr>
            <a:lvl4pPr indent="-317500" lvl="3" marL="1828800" algn="l">
              <a:lnSpc>
                <a:spcPct val="115000"/>
              </a:lnSpc>
              <a:spcBef>
                <a:spcPts val="0"/>
              </a:spcBef>
              <a:spcAft>
                <a:spcPts val="0"/>
              </a:spcAft>
              <a:buClr>
                <a:srgbClr val="595959"/>
              </a:buClr>
              <a:buSzPts val="1400"/>
              <a:buChar char="–"/>
              <a:defRPr/>
            </a:lvl4pPr>
            <a:lvl5pPr indent="-317500" lvl="4" marL="2286000" algn="l">
              <a:lnSpc>
                <a:spcPct val="115000"/>
              </a:lnSpc>
              <a:spcBef>
                <a:spcPts val="0"/>
              </a:spcBef>
              <a:spcAft>
                <a:spcPts val="0"/>
              </a:spcAft>
              <a:buClr>
                <a:srgbClr val="595959"/>
              </a:buClr>
              <a:buSzPts val="1400"/>
              <a:buChar char="–"/>
              <a:defRPr/>
            </a:lvl5pPr>
            <a:lvl6pPr indent="-317500" lvl="5" marL="2743200" algn="l">
              <a:lnSpc>
                <a:spcPct val="115000"/>
              </a:lnSpc>
              <a:spcBef>
                <a:spcPts val="0"/>
              </a:spcBef>
              <a:spcAft>
                <a:spcPts val="0"/>
              </a:spcAft>
              <a:buClr>
                <a:schemeClr val="dk1"/>
              </a:buClr>
              <a:buSzPts val="1400"/>
              <a:buChar char="–"/>
              <a:defRPr/>
            </a:lvl6pPr>
            <a:lvl7pPr indent="-317500" lvl="6" marL="3200400" algn="l">
              <a:lnSpc>
                <a:spcPct val="115000"/>
              </a:lnSpc>
              <a:spcBef>
                <a:spcPts val="0"/>
              </a:spcBef>
              <a:spcAft>
                <a:spcPts val="0"/>
              </a:spcAft>
              <a:buClr>
                <a:schemeClr val="dk1"/>
              </a:buClr>
              <a:buSzPts val="1400"/>
              <a:buChar char="–"/>
              <a:defRPr/>
            </a:lvl7pPr>
            <a:lvl8pPr indent="-317500" lvl="7" marL="3657600" algn="l">
              <a:lnSpc>
                <a:spcPct val="115000"/>
              </a:lnSpc>
              <a:spcBef>
                <a:spcPts val="0"/>
              </a:spcBef>
              <a:spcAft>
                <a:spcPts val="0"/>
              </a:spcAft>
              <a:buClr>
                <a:schemeClr val="dk1"/>
              </a:buClr>
              <a:buSzPts val="1400"/>
              <a:buChar char="–"/>
              <a:defRPr/>
            </a:lvl8pPr>
            <a:lvl9pPr indent="-317500" lvl="8" marL="4114800" algn="l">
              <a:lnSpc>
                <a:spcPct val="115000"/>
              </a:lnSpc>
              <a:spcBef>
                <a:spcPts val="0"/>
              </a:spcBef>
              <a:spcAft>
                <a:spcPts val="0"/>
              </a:spcAft>
              <a:buClr>
                <a:schemeClr val="dk1"/>
              </a:buClr>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ith copyright/disclaimer 1" showMasterSp="0">
  <p:cSld name="Closing slide with copyright/disclaimer_1">
    <p:bg>
      <p:bgPr>
        <a:solidFill>
          <a:schemeClr val="dk2"/>
        </a:solidFill>
      </p:bgPr>
    </p:bg>
    <p:spTree>
      <p:nvGrpSpPr>
        <p:cNvPr id="179" name="Shape 179"/>
        <p:cNvGrpSpPr/>
        <p:nvPr/>
      </p:nvGrpSpPr>
      <p:grpSpPr>
        <a:xfrm>
          <a:off x="0" y="0"/>
          <a:ext cx="0" cy="0"/>
          <a:chOff x="0" y="0"/>
          <a:chExt cx="0" cy="0"/>
        </a:xfrm>
      </p:grpSpPr>
      <p:pic>
        <p:nvPicPr>
          <p:cNvPr descr="ThankYou_Grid_Portrait.png" id="180" name="Google Shape;180;g3cf8bb57f48_0_668"/>
          <p:cNvPicPr preferRelativeResize="0"/>
          <p:nvPr/>
        </p:nvPicPr>
        <p:blipFill rotWithShape="1">
          <a:blip r:embed="rId2">
            <a:alphaModFix/>
          </a:blip>
          <a:srcRect b="0" l="0" r="0" t="0"/>
          <a:stretch/>
        </p:blipFill>
        <p:spPr>
          <a:xfrm>
            <a:off x="0" y="488886"/>
            <a:ext cx="9144901" cy="3504341"/>
          </a:xfrm>
          <a:prstGeom prst="rect">
            <a:avLst/>
          </a:prstGeom>
          <a:noFill/>
          <a:ln>
            <a:noFill/>
          </a:ln>
        </p:spPr>
      </p:pic>
      <p:grpSp>
        <p:nvGrpSpPr>
          <p:cNvPr id="181" name="Google Shape;181;g3cf8bb57f48_0_668"/>
          <p:cNvGrpSpPr/>
          <p:nvPr/>
        </p:nvGrpSpPr>
        <p:grpSpPr>
          <a:xfrm>
            <a:off x="0" y="2060235"/>
            <a:ext cx="9144900" cy="46575"/>
            <a:chOff x="0" y="3606831"/>
            <a:chExt cx="12193200" cy="62100"/>
          </a:xfrm>
        </p:grpSpPr>
        <p:sp>
          <p:nvSpPr>
            <p:cNvPr id="182" name="Google Shape;182;g3cf8bb57f48_0_668"/>
            <p:cNvSpPr/>
            <p:nvPr/>
          </p:nvSpPr>
          <p:spPr>
            <a:xfrm>
              <a:off x="0" y="3606831"/>
              <a:ext cx="12193200" cy="2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183" name="Google Shape;183;g3cf8bb57f48_0_668"/>
            <p:cNvSpPr/>
            <p:nvPr/>
          </p:nvSpPr>
          <p:spPr>
            <a:xfrm>
              <a:off x="3886247" y="3606831"/>
              <a:ext cx="8305800" cy="62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pic>
        <p:nvPicPr>
          <p:cNvPr id="184" name="Google Shape;184;g3cf8bb57f48_0_668"/>
          <p:cNvPicPr preferRelativeResize="0"/>
          <p:nvPr/>
        </p:nvPicPr>
        <p:blipFill rotWithShape="1">
          <a:blip r:embed="rId3">
            <a:alphaModFix/>
          </a:blip>
          <a:srcRect b="0" l="0" r="0" t="0"/>
          <a:stretch/>
        </p:blipFill>
        <p:spPr>
          <a:xfrm>
            <a:off x="8135095" y="4848800"/>
            <a:ext cx="817126" cy="151547"/>
          </a:xfrm>
          <a:prstGeom prst="rect">
            <a:avLst/>
          </a:prstGeom>
          <a:noFill/>
          <a:ln>
            <a:noFill/>
          </a:ln>
        </p:spPr>
      </p:pic>
      <p:sp>
        <p:nvSpPr>
          <p:cNvPr id="185" name="Google Shape;185;g3cf8bb57f48_0_668"/>
          <p:cNvSpPr txBox="1"/>
          <p:nvPr>
            <p:ph idx="1" type="subTitle"/>
          </p:nvPr>
        </p:nvSpPr>
        <p:spPr>
          <a:xfrm>
            <a:off x="2898113" y="2243869"/>
            <a:ext cx="3863700" cy="3519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rgbClr val="FFFFFF"/>
              </a:buClr>
              <a:buSzPts val="1800"/>
              <a:buNone/>
              <a:defRPr>
                <a:solidFill>
                  <a:srgbClr val="FFFFFF"/>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86" name="Google Shape;186;g3cf8bb57f48_0_668"/>
          <p:cNvSpPr txBox="1"/>
          <p:nvPr/>
        </p:nvSpPr>
        <p:spPr>
          <a:xfrm>
            <a:off x="8253413" y="255985"/>
            <a:ext cx="690600" cy="108600"/>
          </a:xfrm>
          <a:prstGeom prst="rect">
            <a:avLst/>
          </a:prstGeom>
          <a:noFill/>
          <a:ln>
            <a:noFill/>
          </a:ln>
        </p:spPr>
        <p:txBody>
          <a:bodyPr anchorCtr="0" anchor="t" bIns="0" lIns="0" spcFirstLastPara="1" rIns="0" wrap="square" tIns="0">
            <a:noAutofit/>
          </a:bodyPr>
          <a:lstStyle/>
          <a:p>
            <a:pPr indent="0" lvl="0" marL="0" marR="0" rtl="0" algn="ctr">
              <a:lnSpc>
                <a:spcPct val="113000"/>
              </a:lnSpc>
              <a:spcBef>
                <a:spcPts val="0"/>
              </a:spcBef>
              <a:spcAft>
                <a:spcPts val="0"/>
              </a:spcAft>
              <a:buClr>
                <a:schemeClr val="lt1"/>
              </a:buClr>
              <a:buSzPts val="700"/>
              <a:buFont typeface="Arial"/>
              <a:buNone/>
            </a:pPr>
            <a:r>
              <a:rPr b="1" i="0" lang="en" sz="700" u="none" cap="none" strike="noStrike">
                <a:solidFill>
                  <a:schemeClr val="lt1"/>
                </a:solidFill>
                <a:latin typeface="Arial"/>
                <a:ea typeface="Arial"/>
                <a:cs typeface="Arial"/>
                <a:sym typeface="Arial"/>
              </a:rPr>
              <a:t>Airbus Amber</a:t>
            </a:r>
            <a:endParaRPr b="1" i="0" sz="7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2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8" name="Google Shape;28;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9" name="Google Shape;2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2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 name="Google Shape;3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6" name="Google Shape;3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sp>
        <p:nvSpPr>
          <p:cNvPr id="38" name="Google Shape;38;p2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9" name="Google Shape;39;p2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0" name="Google Shape;4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3" name="Google Shape;4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theme" Target="../theme/theme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6" name="Shape 96"/>
        <p:cNvGrpSpPr/>
        <p:nvPr/>
      </p:nvGrpSpPr>
      <p:grpSpPr>
        <a:xfrm>
          <a:off x="0" y="0"/>
          <a:ext cx="0" cy="0"/>
          <a:chOff x="0" y="0"/>
          <a:chExt cx="0" cy="0"/>
        </a:xfrm>
      </p:grpSpPr>
      <p:sp>
        <p:nvSpPr>
          <p:cNvPr id="97" name="Google Shape;97;g3cf8bb57f48_0_5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8" name="Google Shape;98;g3cf8bb57f48_0_5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9" name="Google Shape;99;g3cf8bb57f48_0_5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3.png"/><Relationship Id="rId13" Type="http://schemas.openxmlformats.org/officeDocument/2006/relationships/image" Target="../media/image25.png"/><Relationship Id="rId12"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17.png"/><Relationship Id="rId15" Type="http://schemas.openxmlformats.org/officeDocument/2006/relationships/image" Target="../media/image33.png"/><Relationship Id="rId14" Type="http://schemas.openxmlformats.org/officeDocument/2006/relationships/image" Target="../media/image29.png"/><Relationship Id="rId17" Type="http://schemas.openxmlformats.org/officeDocument/2006/relationships/image" Target="../media/image31.png"/><Relationship Id="rId16" Type="http://schemas.openxmlformats.org/officeDocument/2006/relationships/image" Target="../media/image30.png"/><Relationship Id="rId5" Type="http://schemas.openxmlformats.org/officeDocument/2006/relationships/image" Target="../media/image27.png"/><Relationship Id="rId19" Type="http://schemas.openxmlformats.org/officeDocument/2006/relationships/image" Target="../media/image39.png"/><Relationship Id="rId6" Type="http://schemas.openxmlformats.org/officeDocument/2006/relationships/image" Target="../media/image60.png"/><Relationship Id="rId18"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22.png"/></Relationships>
</file>

<file path=ppt/slides/_rels/slide12.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43.png"/><Relationship Id="rId5" Type="http://schemas.openxmlformats.org/officeDocument/2006/relationships/image" Target="../media/image12.png"/><Relationship Id="rId6"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12.png"/><Relationship Id="rId6"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44.png"/><Relationship Id="rId5" Type="http://schemas.openxmlformats.org/officeDocument/2006/relationships/image" Target="../media/image57.jpg"/><Relationship Id="rId6"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44.png"/><Relationship Id="rId5" Type="http://schemas.openxmlformats.org/officeDocument/2006/relationships/image" Target="../media/image5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hyperlink" Target="http://www.youtube.com/watch?v=WqpmPrF4bgg" TargetMode="External"/><Relationship Id="rId5" Type="http://schemas.openxmlformats.org/officeDocument/2006/relationships/image" Target="../media/image5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hyperlink" Target="https://docs.google.com/forms/d/e/1FAIpQLSc_tMDDKqMxEHAvNFiCEPmgXdwrdbVauyZwj4QieRJXYxct8A/viewfor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hyperlink" Target="http://www.youtube.com/watch?v=7SDhs_egiUg" TargetMode="External"/><Relationship Id="rId5" Type="http://schemas.openxmlformats.org/officeDocument/2006/relationships/image" Target="../media/image6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www.youtube.com/watch?v=YOSc5LhUNL0" TargetMode="External"/><Relationship Id="rId5"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191" name="Shape 191"/>
        <p:cNvGrpSpPr/>
        <p:nvPr/>
      </p:nvGrpSpPr>
      <p:grpSpPr>
        <a:xfrm>
          <a:off x="0" y="0"/>
          <a:ext cx="0" cy="0"/>
          <a:chOff x="0" y="0"/>
          <a:chExt cx="0" cy="0"/>
        </a:xfrm>
      </p:grpSpPr>
      <p:sp>
        <p:nvSpPr>
          <p:cNvPr id="192" name="Google Shape;192;g3cf8bb57f48_0_338"/>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sp>
        <p:nvSpPr>
          <p:cNvPr id="193" name="Google Shape;193;g3cf8bb57f48_0_338"/>
          <p:cNvSpPr txBox="1"/>
          <p:nvPr>
            <p:ph type="title"/>
          </p:nvPr>
        </p:nvSpPr>
        <p:spPr>
          <a:xfrm>
            <a:off x="959725" y="1299900"/>
            <a:ext cx="6771300" cy="2098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990"/>
              <a:buNone/>
            </a:pPr>
            <a:r>
              <a:rPr b="1" lang="en" sz="2880">
                <a:latin typeface="DM Sans"/>
                <a:ea typeface="DM Sans"/>
                <a:cs typeface="DM Sans"/>
                <a:sym typeface="DM Sans"/>
              </a:rPr>
              <a:t>Marking the World More Accessible, One Place at a Time</a:t>
            </a:r>
            <a:endParaRPr b="1" sz="2880">
              <a:latin typeface="DM Sans"/>
              <a:ea typeface="DM Sans"/>
              <a:cs typeface="DM Sans"/>
              <a:sym typeface="DM Sans"/>
            </a:endParaRPr>
          </a:p>
          <a:p>
            <a:pPr indent="0" lvl="0" marL="0" rtl="0" algn="l">
              <a:lnSpc>
                <a:spcPct val="90000"/>
              </a:lnSpc>
              <a:spcBef>
                <a:spcPts val="0"/>
              </a:spcBef>
              <a:spcAft>
                <a:spcPts val="0"/>
              </a:spcAft>
              <a:buSzPts val="990"/>
              <a:buNone/>
            </a:pPr>
            <a:r>
              <a:t/>
            </a:r>
            <a:endParaRPr b="1" sz="2880">
              <a:latin typeface="DM Sans"/>
              <a:ea typeface="DM Sans"/>
              <a:cs typeface="DM Sans"/>
              <a:sym typeface="DM Sans"/>
            </a:endParaRPr>
          </a:p>
          <a:p>
            <a:pPr indent="0" lvl="0" marL="0" rtl="0" algn="l">
              <a:lnSpc>
                <a:spcPct val="90000"/>
              </a:lnSpc>
              <a:spcBef>
                <a:spcPts val="0"/>
              </a:spcBef>
              <a:spcAft>
                <a:spcPts val="0"/>
              </a:spcAft>
              <a:buSzPts val="990"/>
              <a:buNone/>
            </a:pPr>
            <a:r>
              <a:rPr b="1" lang="en" sz="2480">
                <a:latin typeface="DM Sans"/>
                <a:ea typeface="DM Sans"/>
                <a:cs typeface="DM Sans"/>
                <a:sym typeface="DM Sans"/>
              </a:rPr>
              <a:t>A Presentation by RightHear to the </a:t>
            </a:r>
            <a:endParaRPr b="1" sz="2480">
              <a:latin typeface="DM Sans"/>
              <a:ea typeface="DM Sans"/>
              <a:cs typeface="DM Sans"/>
              <a:sym typeface="DM Sans"/>
            </a:endParaRPr>
          </a:p>
          <a:p>
            <a:pPr indent="0" lvl="0" marL="0" rtl="0" algn="l">
              <a:lnSpc>
                <a:spcPct val="90000"/>
              </a:lnSpc>
              <a:spcBef>
                <a:spcPts val="0"/>
              </a:spcBef>
              <a:spcAft>
                <a:spcPts val="0"/>
              </a:spcAft>
              <a:buSzPts val="990"/>
              <a:buNone/>
            </a:pPr>
            <a:r>
              <a:rPr b="1" lang="en" sz="2480">
                <a:latin typeface="DM Sans"/>
                <a:ea typeface="DM Sans"/>
                <a:cs typeface="DM Sans"/>
                <a:sym typeface="DM Sans"/>
              </a:rPr>
              <a:t>AER Virginia Conference</a:t>
            </a:r>
            <a:endParaRPr b="1" sz="2480">
              <a:latin typeface="DM Sans"/>
              <a:ea typeface="DM Sans"/>
              <a:cs typeface="DM Sans"/>
              <a:sym typeface="DM Sans"/>
            </a:endParaRPr>
          </a:p>
          <a:p>
            <a:pPr indent="0" lvl="0" marL="0" rtl="0" algn="l">
              <a:lnSpc>
                <a:spcPct val="90000"/>
              </a:lnSpc>
              <a:spcBef>
                <a:spcPts val="0"/>
              </a:spcBef>
              <a:spcAft>
                <a:spcPts val="0"/>
              </a:spcAft>
              <a:buSzPts val="990"/>
              <a:buNone/>
            </a:pPr>
            <a:r>
              <a:t/>
            </a:r>
            <a:endParaRPr b="1" sz="2480">
              <a:latin typeface="DM Sans"/>
              <a:ea typeface="DM Sans"/>
              <a:cs typeface="DM Sans"/>
              <a:sym typeface="DM Sans"/>
            </a:endParaRPr>
          </a:p>
          <a:p>
            <a:pPr indent="0" lvl="0" marL="0" rtl="0" algn="l">
              <a:lnSpc>
                <a:spcPct val="90000"/>
              </a:lnSpc>
              <a:spcBef>
                <a:spcPts val="0"/>
              </a:spcBef>
              <a:spcAft>
                <a:spcPts val="0"/>
              </a:spcAft>
              <a:buSzPts val="990"/>
              <a:buNone/>
            </a:pPr>
            <a:r>
              <a:t/>
            </a:r>
            <a:endParaRPr b="1" sz="2480">
              <a:latin typeface="DM Sans"/>
              <a:ea typeface="DM Sans"/>
              <a:cs typeface="DM Sans"/>
              <a:sym typeface="DM Sans"/>
            </a:endParaRPr>
          </a:p>
          <a:p>
            <a:pPr indent="0" lvl="0" marL="0" rtl="0" algn="l">
              <a:lnSpc>
                <a:spcPct val="90000"/>
              </a:lnSpc>
              <a:spcBef>
                <a:spcPts val="0"/>
              </a:spcBef>
              <a:spcAft>
                <a:spcPts val="0"/>
              </a:spcAft>
              <a:buSzPts val="990"/>
              <a:buNone/>
            </a:pPr>
            <a:r>
              <a:rPr lang="en" sz="2180">
                <a:latin typeface="DM Sans"/>
                <a:ea typeface="DM Sans"/>
                <a:cs typeface="DM Sans"/>
                <a:sym typeface="DM Sans"/>
              </a:rPr>
              <a:t>26th March</a:t>
            </a:r>
            <a:r>
              <a:rPr lang="en" sz="2180">
                <a:latin typeface="DM Sans"/>
                <a:ea typeface="DM Sans"/>
                <a:cs typeface="DM Sans"/>
                <a:sym typeface="DM Sans"/>
              </a:rPr>
              <a:t> 2026</a:t>
            </a:r>
            <a:endParaRPr sz="2180">
              <a:latin typeface="DM Sans"/>
              <a:ea typeface="DM Sans"/>
              <a:cs typeface="DM Sans"/>
              <a:sym typeface="DM Sans"/>
            </a:endParaRPr>
          </a:p>
        </p:txBody>
      </p:sp>
      <p:cxnSp>
        <p:nvCxnSpPr>
          <p:cNvPr id="194" name="Google Shape;194;g3cf8bb57f48_0_338"/>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195" name="Google Shape;195;g3cf8bb57f48_0_338"/>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196" name="Google Shape;196;g3cf8bb57f48_0_338"/>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314" name="Shape 314"/>
        <p:cNvGrpSpPr/>
        <p:nvPr/>
      </p:nvGrpSpPr>
      <p:grpSpPr>
        <a:xfrm>
          <a:off x="0" y="0"/>
          <a:ext cx="0" cy="0"/>
          <a:chOff x="0" y="0"/>
          <a:chExt cx="0" cy="0"/>
        </a:xfrm>
      </p:grpSpPr>
      <p:sp>
        <p:nvSpPr>
          <p:cNvPr id="315" name="Google Shape;315;g3cf8bb57f48_0_464"/>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3cf8bb57f48_0_464"/>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317" name="Google Shape;317;g3cf8bb57f48_0_464"/>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318" name="Google Shape;318;g3cf8bb57f48_0_464"/>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319" name="Google Shape;319;g3cf8bb57f48_0_464"/>
          <p:cNvSpPr txBox="1"/>
          <p:nvPr/>
        </p:nvSpPr>
        <p:spPr>
          <a:xfrm>
            <a:off x="146530" y="104804"/>
            <a:ext cx="30000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500" u="none" cap="none" strike="noStrike">
                <a:solidFill>
                  <a:schemeClr val="lt1"/>
                </a:solidFill>
                <a:latin typeface="Arial"/>
                <a:ea typeface="Arial"/>
                <a:cs typeface="Arial"/>
                <a:sym typeface="Arial"/>
              </a:rPr>
              <a:t>Key Benefits</a:t>
            </a:r>
            <a:endParaRPr b="1" i="0" sz="2500" u="none" cap="none" strike="noStrike">
              <a:solidFill>
                <a:schemeClr val="lt1"/>
              </a:solidFill>
              <a:latin typeface="DM Sans"/>
              <a:ea typeface="DM Sans"/>
              <a:cs typeface="DM Sans"/>
              <a:sym typeface="DM Sans"/>
            </a:endParaRPr>
          </a:p>
        </p:txBody>
      </p:sp>
      <p:sp>
        <p:nvSpPr>
          <p:cNvPr id="320" name="Google Shape;320;g3cf8bb57f48_0_464"/>
          <p:cNvSpPr txBox="1"/>
          <p:nvPr/>
        </p:nvSpPr>
        <p:spPr>
          <a:xfrm>
            <a:off x="398126" y="1395300"/>
            <a:ext cx="5971500" cy="2225100"/>
          </a:xfrm>
          <a:prstGeom prst="rect">
            <a:avLst/>
          </a:prstGeom>
          <a:noFill/>
          <a:ln>
            <a:noFill/>
          </a:ln>
        </p:spPr>
        <p:txBody>
          <a:bodyPr anchorCtr="0" anchor="t" bIns="68575" lIns="68575" spcFirstLastPara="1" rIns="68575" wrap="square" tIns="68575">
            <a:noAutofit/>
          </a:bodyPr>
          <a:lstStyle/>
          <a:p>
            <a:pPr indent="-298450" lvl="0" marL="457200" marR="0" rtl="0" algn="l">
              <a:lnSpc>
                <a:spcPct val="150000"/>
              </a:lnSpc>
              <a:spcBef>
                <a:spcPts val="1200"/>
              </a:spcBef>
              <a:spcAft>
                <a:spcPts val="0"/>
              </a:spcAft>
              <a:buClr>
                <a:schemeClr val="dk1"/>
              </a:buClr>
              <a:buSzPts val="1100"/>
              <a:buFont typeface="Arial"/>
              <a:buChar char="●"/>
            </a:pPr>
            <a:r>
              <a:rPr b="0" i="0" lang="en" sz="2100" u="none" cap="none" strike="noStrike">
                <a:solidFill>
                  <a:schemeClr val="dk1"/>
                </a:solidFill>
                <a:latin typeface="DM Sans"/>
                <a:ea typeface="DM Sans"/>
                <a:cs typeface="DM Sans"/>
                <a:sym typeface="DM Sans"/>
              </a:rPr>
              <a:t>Improves accessibility </a:t>
            </a:r>
            <a:r>
              <a:rPr b="1" i="0" lang="en" sz="2100" u="none" cap="none" strike="noStrike">
                <a:solidFill>
                  <a:schemeClr val="dk1"/>
                </a:solidFill>
                <a:latin typeface="DM Sans"/>
                <a:ea typeface="DM Sans"/>
                <a:cs typeface="DM Sans"/>
                <a:sym typeface="DM Sans"/>
              </a:rPr>
              <a:t>for everyone</a:t>
            </a:r>
            <a:endParaRPr b="1" i="0" sz="2100" u="none" cap="none" strike="noStrike">
              <a:solidFill>
                <a:schemeClr val="dk1"/>
              </a:solidFill>
              <a:latin typeface="DM Sans"/>
              <a:ea typeface="DM Sans"/>
              <a:cs typeface="DM Sans"/>
              <a:sym typeface="DM Sans"/>
            </a:endParaRPr>
          </a:p>
          <a:p>
            <a:pPr indent="-298450" lvl="0" marL="457200" marR="0" rtl="0" algn="l">
              <a:lnSpc>
                <a:spcPct val="150000"/>
              </a:lnSpc>
              <a:spcBef>
                <a:spcPts val="0"/>
              </a:spcBef>
              <a:spcAft>
                <a:spcPts val="0"/>
              </a:spcAft>
              <a:buClr>
                <a:schemeClr val="dk1"/>
              </a:buClr>
              <a:buSzPts val="1100"/>
              <a:buFont typeface="Arial"/>
              <a:buChar char="●"/>
            </a:pPr>
            <a:r>
              <a:rPr b="0" i="0" lang="en" sz="2100" u="none" cap="none" strike="noStrike">
                <a:solidFill>
                  <a:schemeClr val="dk1"/>
                </a:solidFill>
                <a:latin typeface="DM Sans"/>
                <a:ea typeface="DM Sans"/>
                <a:cs typeface="DM Sans"/>
                <a:sym typeface="DM Sans"/>
              </a:rPr>
              <a:t>Provides </a:t>
            </a:r>
            <a:r>
              <a:rPr b="1" i="0" lang="en" sz="2100" u="none" cap="none" strike="noStrike">
                <a:solidFill>
                  <a:schemeClr val="dk1"/>
                </a:solidFill>
                <a:latin typeface="DM Sans"/>
                <a:ea typeface="DM Sans"/>
                <a:cs typeface="DM Sans"/>
                <a:sym typeface="DM Sans"/>
              </a:rPr>
              <a:t>orientation</a:t>
            </a:r>
            <a:r>
              <a:rPr b="0" i="0" lang="en" sz="2100" u="none" cap="none" strike="noStrike">
                <a:solidFill>
                  <a:schemeClr val="dk1"/>
                </a:solidFill>
                <a:latin typeface="DM Sans"/>
                <a:ea typeface="DM Sans"/>
                <a:cs typeface="DM Sans"/>
                <a:sym typeface="DM Sans"/>
              </a:rPr>
              <a:t> and descriptive info</a:t>
            </a:r>
            <a:endParaRPr b="0" i="0" sz="2100" u="none" cap="none" strike="noStrike">
              <a:solidFill>
                <a:schemeClr val="dk1"/>
              </a:solidFill>
              <a:latin typeface="DM Sans"/>
              <a:ea typeface="DM Sans"/>
              <a:cs typeface="DM Sans"/>
              <a:sym typeface="DM Sans"/>
            </a:endParaRPr>
          </a:p>
          <a:p>
            <a:pPr indent="-298450" lvl="0" marL="457200" marR="0" rtl="0" algn="l">
              <a:lnSpc>
                <a:spcPct val="150000"/>
              </a:lnSpc>
              <a:spcBef>
                <a:spcPts val="0"/>
              </a:spcBef>
              <a:spcAft>
                <a:spcPts val="0"/>
              </a:spcAft>
              <a:buClr>
                <a:schemeClr val="dk1"/>
              </a:buClr>
              <a:buSzPts val="1100"/>
              <a:buFont typeface="Arial"/>
              <a:buChar char="●"/>
            </a:pPr>
            <a:r>
              <a:rPr b="0" i="0" lang="en" sz="2100" u="none" cap="none" strike="noStrike">
                <a:solidFill>
                  <a:schemeClr val="dk1"/>
                </a:solidFill>
                <a:latin typeface="DM Sans"/>
                <a:ea typeface="DM Sans"/>
                <a:cs typeface="DM Sans"/>
                <a:sym typeface="DM Sans"/>
              </a:rPr>
              <a:t>Available in </a:t>
            </a:r>
            <a:r>
              <a:rPr b="1" i="0" lang="en" sz="2100" u="none" cap="none" strike="noStrike">
                <a:solidFill>
                  <a:schemeClr val="dk1"/>
                </a:solidFill>
                <a:latin typeface="DM Sans"/>
                <a:ea typeface="DM Sans"/>
                <a:cs typeface="DM Sans"/>
                <a:sym typeface="DM Sans"/>
              </a:rPr>
              <a:t>35 languages</a:t>
            </a:r>
            <a:endParaRPr b="1" i="0" sz="2100" u="none" cap="none" strike="noStrike">
              <a:solidFill>
                <a:schemeClr val="dk1"/>
              </a:solidFill>
              <a:latin typeface="DM Sans"/>
              <a:ea typeface="DM Sans"/>
              <a:cs typeface="DM Sans"/>
              <a:sym typeface="DM Sans"/>
            </a:endParaRPr>
          </a:p>
          <a:p>
            <a:pPr indent="-298450" lvl="0" marL="457200" marR="0" rtl="0" algn="l">
              <a:lnSpc>
                <a:spcPct val="150000"/>
              </a:lnSpc>
              <a:spcBef>
                <a:spcPts val="0"/>
              </a:spcBef>
              <a:spcAft>
                <a:spcPts val="0"/>
              </a:spcAft>
              <a:buClr>
                <a:schemeClr val="dk1"/>
              </a:buClr>
              <a:buSzPts val="1100"/>
              <a:buFont typeface="Arial"/>
              <a:buChar char="●"/>
            </a:pPr>
            <a:r>
              <a:rPr b="1" i="0" lang="en" sz="2100" u="none" cap="none" strike="noStrike">
                <a:solidFill>
                  <a:schemeClr val="dk1"/>
                </a:solidFill>
                <a:latin typeface="DM Sans"/>
                <a:ea typeface="DM Sans"/>
                <a:cs typeface="DM Sans"/>
                <a:sym typeface="DM Sans"/>
              </a:rPr>
              <a:t>Easily</a:t>
            </a:r>
            <a:r>
              <a:rPr b="0" i="0" lang="en" sz="2100" u="none" cap="none" strike="noStrike">
                <a:solidFill>
                  <a:schemeClr val="dk1"/>
                </a:solidFill>
                <a:latin typeface="DM Sans"/>
                <a:ea typeface="DM Sans"/>
                <a:cs typeface="DM Sans"/>
                <a:sym typeface="DM Sans"/>
              </a:rPr>
              <a:t> updatable content</a:t>
            </a:r>
            <a:endParaRPr b="0" i="0" sz="2100" u="none" cap="none" strike="noStrike">
              <a:solidFill>
                <a:schemeClr val="dk1"/>
              </a:solidFill>
              <a:latin typeface="DM Sans"/>
              <a:ea typeface="DM Sans"/>
              <a:cs typeface="DM Sans"/>
              <a:sym typeface="DM Sans"/>
            </a:endParaRPr>
          </a:p>
          <a:p>
            <a:pPr indent="-298450" lvl="0" marL="457200" marR="0" rtl="0" algn="l">
              <a:lnSpc>
                <a:spcPct val="150000"/>
              </a:lnSpc>
              <a:spcBef>
                <a:spcPts val="0"/>
              </a:spcBef>
              <a:spcAft>
                <a:spcPts val="0"/>
              </a:spcAft>
              <a:buClr>
                <a:schemeClr val="dk1"/>
              </a:buClr>
              <a:buSzPts val="1100"/>
              <a:buFont typeface="Arial"/>
              <a:buChar char="●"/>
            </a:pPr>
            <a:r>
              <a:rPr b="0" i="0" lang="en" sz="2100" u="none" cap="none" strike="noStrike">
                <a:solidFill>
                  <a:schemeClr val="dk1"/>
                </a:solidFill>
                <a:latin typeface="DM Sans"/>
                <a:ea typeface="DM Sans"/>
                <a:cs typeface="DM Sans"/>
                <a:sym typeface="DM Sans"/>
              </a:rPr>
              <a:t>Works fully </a:t>
            </a:r>
            <a:r>
              <a:rPr b="1" i="0" lang="en" sz="2100" u="none" cap="none" strike="noStrike">
                <a:solidFill>
                  <a:schemeClr val="dk1"/>
                </a:solidFill>
                <a:latin typeface="DM Sans"/>
                <a:ea typeface="DM Sans"/>
                <a:cs typeface="DM Sans"/>
                <a:sym typeface="DM Sans"/>
              </a:rPr>
              <a:t>offline</a:t>
            </a:r>
            <a:r>
              <a:rPr b="0" i="0" lang="en" sz="2100" u="none" cap="none" strike="noStrike">
                <a:solidFill>
                  <a:schemeClr val="dk1"/>
                </a:solidFill>
                <a:latin typeface="DM Sans"/>
                <a:ea typeface="DM Sans"/>
                <a:cs typeface="DM Sans"/>
                <a:sym typeface="DM Sans"/>
              </a:rPr>
              <a:t> (no cell service needed)</a:t>
            </a:r>
            <a:endParaRPr b="0" i="0" sz="2100" u="none" cap="none" strike="noStrike">
              <a:solidFill>
                <a:schemeClr val="dk1"/>
              </a:solidFill>
              <a:latin typeface="DM Sans"/>
              <a:ea typeface="DM Sans"/>
              <a:cs typeface="DM Sans"/>
              <a:sym typeface="DM Sans"/>
            </a:endParaRPr>
          </a:p>
          <a:p>
            <a:pPr indent="0" lvl="0" marL="0" marR="0" rtl="0" algn="l">
              <a:lnSpc>
                <a:spcPct val="150000"/>
              </a:lnSpc>
              <a:spcBef>
                <a:spcPts val="1200"/>
              </a:spcBef>
              <a:spcAft>
                <a:spcPts val="0"/>
              </a:spcAft>
              <a:buClr>
                <a:srgbClr val="000000"/>
              </a:buClr>
              <a:buSzPts val="2100"/>
              <a:buFont typeface="Arial"/>
              <a:buNone/>
            </a:pPr>
            <a:r>
              <a:t/>
            </a:r>
            <a:endParaRPr b="0" i="0" sz="2100" u="none" cap="none" strike="noStrike">
              <a:solidFill>
                <a:schemeClr val="dk1"/>
              </a:solidFill>
              <a:latin typeface="DM Sans"/>
              <a:ea typeface="DM Sans"/>
              <a:cs typeface="DM Sans"/>
              <a:sym typeface="DM Sans"/>
            </a:endParaRPr>
          </a:p>
        </p:txBody>
      </p:sp>
      <p:pic>
        <p:nvPicPr>
          <p:cNvPr id="321" name="Google Shape;321;g3cf8bb57f48_0_464" title="New Digital Badge.png"/>
          <p:cNvPicPr preferRelativeResize="0"/>
          <p:nvPr/>
        </p:nvPicPr>
        <p:blipFill rotWithShape="1">
          <a:blip r:embed="rId4">
            <a:alphaModFix/>
          </a:blip>
          <a:srcRect b="0" l="0" r="0" t="0"/>
          <a:stretch/>
        </p:blipFill>
        <p:spPr>
          <a:xfrm>
            <a:off x="6625025" y="1527000"/>
            <a:ext cx="2087200" cy="1961700"/>
          </a:xfrm>
          <a:prstGeom prst="rect">
            <a:avLst/>
          </a:prstGeom>
          <a:noFill/>
          <a:ln>
            <a:noFill/>
          </a:ln>
        </p:spPr>
      </p:pic>
      <p:sp>
        <p:nvSpPr>
          <p:cNvPr id="322" name="Google Shape;322;g3cf8bb57f48_0_464"/>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327" name="Shape 327"/>
        <p:cNvGrpSpPr/>
        <p:nvPr/>
      </p:nvGrpSpPr>
      <p:grpSpPr>
        <a:xfrm>
          <a:off x="0" y="0"/>
          <a:ext cx="0" cy="0"/>
          <a:chOff x="0" y="0"/>
          <a:chExt cx="0" cy="0"/>
        </a:xfrm>
      </p:grpSpPr>
      <p:sp>
        <p:nvSpPr>
          <p:cNvPr id="328" name="Google Shape;328;g3cf8bb57f48_0_475"/>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3cf8bb57f48_0_475"/>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330" name="Google Shape;330;g3cf8bb57f48_0_475"/>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331" name="Google Shape;331;g3cf8bb57f48_0_475"/>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332" name="Google Shape;332;g3cf8bb57f48_0_475"/>
          <p:cNvSpPr txBox="1"/>
          <p:nvPr/>
        </p:nvSpPr>
        <p:spPr>
          <a:xfrm>
            <a:off x="146526" y="104800"/>
            <a:ext cx="54153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500" u="none" cap="none" strike="noStrike">
                <a:solidFill>
                  <a:schemeClr val="lt1"/>
                </a:solidFill>
                <a:latin typeface="Arial"/>
                <a:ea typeface="Arial"/>
                <a:cs typeface="Arial"/>
                <a:sym typeface="Arial"/>
              </a:rPr>
              <a:t>Over 2,500 Locations worldwide</a:t>
            </a:r>
            <a:endParaRPr b="1" i="0" sz="2500" u="none" cap="none" strike="noStrike">
              <a:solidFill>
                <a:schemeClr val="lt1"/>
              </a:solidFill>
              <a:latin typeface="DM Sans"/>
              <a:ea typeface="DM Sans"/>
              <a:cs typeface="DM Sans"/>
              <a:sym typeface="DM Sans"/>
            </a:endParaRPr>
          </a:p>
        </p:txBody>
      </p:sp>
      <p:pic>
        <p:nvPicPr>
          <p:cNvPr descr="McDonald's Logo" id="333" name="Google Shape;333;g3cf8bb57f48_0_475"/>
          <p:cNvPicPr preferRelativeResize="0"/>
          <p:nvPr/>
        </p:nvPicPr>
        <p:blipFill rotWithShape="1">
          <a:blip r:embed="rId4">
            <a:alphaModFix/>
          </a:blip>
          <a:srcRect b="0" l="0" r="0" t="0"/>
          <a:stretch/>
        </p:blipFill>
        <p:spPr>
          <a:xfrm>
            <a:off x="285601" y="1048602"/>
            <a:ext cx="877225" cy="768046"/>
          </a:xfrm>
          <a:prstGeom prst="rect">
            <a:avLst/>
          </a:prstGeom>
          <a:noFill/>
          <a:ln>
            <a:noFill/>
          </a:ln>
        </p:spPr>
      </p:pic>
      <p:pic>
        <p:nvPicPr>
          <p:cNvPr id="334" name="Google Shape;334;g3cf8bb57f48_0_475"/>
          <p:cNvPicPr preferRelativeResize="0"/>
          <p:nvPr/>
        </p:nvPicPr>
        <p:blipFill rotWithShape="1">
          <a:blip r:embed="rId5">
            <a:alphaModFix/>
          </a:blip>
          <a:srcRect b="8819" l="18996" r="19507" t="8761"/>
          <a:stretch/>
        </p:blipFill>
        <p:spPr>
          <a:xfrm>
            <a:off x="493913" y="3605426"/>
            <a:ext cx="613475" cy="822276"/>
          </a:xfrm>
          <a:prstGeom prst="rect">
            <a:avLst/>
          </a:prstGeom>
          <a:noFill/>
          <a:ln>
            <a:noFill/>
          </a:ln>
        </p:spPr>
      </p:pic>
      <p:pic>
        <p:nvPicPr>
          <p:cNvPr id="335" name="Google Shape;335;g3cf8bb57f48_0_475"/>
          <p:cNvPicPr preferRelativeResize="0"/>
          <p:nvPr/>
        </p:nvPicPr>
        <p:blipFill rotWithShape="1">
          <a:blip r:embed="rId6">
            <a:alphaModFix/>
          </a:blip>
          <a:srcRect b="13173" l="0" r="0" t="13400"/>
          <a:stretch/>
        </p:blipFill>
        <p:spPr>
          <a:xfrm>
            <a:off x="7732211" y="3662826"/>
            <a:ext cx="963525" cy="707500"/>
          </a:xfrm>
          <a:prstGeom prst="rect">
            <a:avLst/>
          </a:prstGeom>
          <a:noFill/>
          <a:ln>
            <a:noFill/>
          </a:ln>
        </p:spPr>
      </p:pic>
      <p:pic>
        <p:nvPicPr>
          <p:cNvPr id="336" name="Google Shape;336;g3cf8bb57f48_0_475"/>
          <p:cNvPicPr preferRelativeResize="0"/>
          <p:nvPr/>
        </p:nvPicPr>
        <p:blipFill rotWithShape="1">
          <a:blip r:embed="rId7">
            <a:alphaModFix/>
          </a:blip>
          <a:srcRect b="0" l="0" r="0" t="0"/>
          <a:stretch/>
        </p:blipFill>
        <p:spPr>
          <a:xfrm>
            <a:off x="549350" y="2477500"/>
            <a:ext cx="613475" cy="613457"/>
          </a:xfrm>
          <a:prstGeom prst="rect">
            <a:avLst/>
          </a:prstGeom>
          <a:noFill/>
          <a:ln>
            <a:noFill/>
          </a:ln>
        </p:spPr>
      </p:pic>
      <p:pic>
        <p:nvPicPr>
          <p:cNvPr id="337" name="Google Shape;337;g3cf8bb57f48_0_475"/>
          <p:cNvPicPr preferRelativeResize="0"/>
          <p:nvPr/>
        </p:nvPicPr>
        <p:blipFill rotWithShape="1">
          <a:blip r:embed="rId8">
            <a:alphaModFix/>
          </a:blip>
          <a:srcRect b="0" l="0" r="0" t="0"/>
          <a:stretch/>
        </p:blipFill>
        <p:spPr>
          <a:xfrm>
            <a:off x="7462826" y="1178043"/>
            <a:ext cx="1057950" cy="577641"/>
          </a:xfrm>
          <a:prstGeom prst="rect">
            <a:avLst/>
          </a:prstGeom>
          <a:noFill/>
          <a:ln>
            <a:noFill/>
          </a:ln>
        </p:spPr>
      </p:pic>
      <p:pic>
        <p:nvPicPr>
          <p:cNvPr id="338" name="Google Shape;338;g3cf8bb57f48_0_475"/>
          <p:cNvPicPr preferRelativeResize="0"/>
          <p:nvPr/>
        </p:nvPicPr>
        <p:blipFill rotWithShape="1">
          <a:blip r:embed="rId9">
            <a:alphaModFix/>
          </a:blip>
          <a:srcRect b="0" l="0" r="0" t="0"/>
          <a:stretch/>
        </p:blipFill>
        <p:spPr>
          <a:xfrm>
            <a:off x="3895173" y="3719015"/>
            <a:ext cx="1320001" cy="595098"/>
          </a:xfrm>
          <a:prstGeom prst="rect">
            <a:avLst/>
          </a:prstGeom>
          <a:noFill/>
          <a:ln>
            <a:noFill/>
          </a:ln>
        </p:spPr>
      </p:pic>
      <p:pic>
        <p:nvPicPr>
          <p:cNvPr id="339" name="Google Shape;339;g3cf8bb57f48_0_475"/>
          <p:cNvPicPr preferRelativeResize="0"/>
          <p:nvPr/>
        </p:nvPicPr>
        <p:blipFill rotWithShape="1">
          <a:blip r:embed="rId10">
            <a:alphaModFix/>
          </a:blip>
          <a:srcRect b="0" l="0" r="0" t="0"/>
          <a:stretch/>
        </p:blipFill>
        <p:spPr>
          <a:xfrm>
            <a:off x="3050450" y="2493607"/>
            <a:ext cx="1882925" cy="552837"/>
          </a:xfrm>
          <a:prstGeom prst="rect">
            <a:avLst/>
          </a:prstGeom>
          <a:noFill/>
          <a:ln>
            <a:noFill/>
          </a:ln>
        </p:spPr>
      </p:pic>
      <p:pic>
        <p:nvPicPr>
          <p:cNvPr id="340" name="Google Shape;340;g3cf8bb57f48_0_475"/>
          <p:cNvPicPr preferRelativeResize="0"/>
          <p:nvPr/>
        </p:nvPicPr>
        <p:blipFill rotWithShape="1">
          <a:blip r:embed="rId11">
            <a:alphaModFix/>
          </a:blip>
          <a:srcRect b="0" l="0" r="0" t="0"/>
          <a:stretch/>
        </p:blipFill>
        <p:spPr>
          <a:xfrm>
            <a:off x="7465850" y="2420425"/>
            <a:ext cx="1103801" cy="577650"/>
          </a:xfrm>
          <a:prstGeom prst="rect">
            <a:avLst/>
          </a:prstGeom>
          <a:noFill/>
          <a:ln>
            <a:noFill/>
          </a:ln>
        </p:spPr>
      </p:pic>
      <p:pic>
        <p:nvPicPr>
          <p:cNvPr id="341" name="Google Shape;341;g3cf8bb57f48_0_475"/>
          <p:cNvPicPr preferRelativeResize="0"/>
          <p:nvPr/>
        </p:nvPicPr>
        <p:blipFill rotWithShape="1">
          <a:blip r:embed="rId12">
            <a:alphaModFix/>
          </a:blip>
          <a:srcRect b="12434" l="6948" r="4985" t="13420"/>
          <a:stretch/>
        </p:blipFill>
        <p:spPr>
          <a:xfrm>
            <a:off x="1400975" y="1044225"/>
            <a:ext cx="1764682" cy="776800"/>
          </a:xfrm>
          <a:prstGeom prst="rect">
            <a:avLst/>
          </a:prstGeom>
          <a:noFill/>
          <a:ln>
            <a:noFill/>
          </a:ln>
        </p:spPr>
      </p:pic>
      <p:pic>
        <p:nvPicPr>
          <p:cNvPr id="342" name="Google Shape;342;g3cf8bb57f48_0_475"/>
          <p:cNvPicPr preferRelativeResize="0"/>
          <p:nvPr/>
        </p:nvPicPr>
        <p:blipFill rotWithShape="1">
          <a:blip r:embed="rId13">
            <a:alphaModFix/>
          </a:blip>
          <a:srcRect b="0" l="0" r="0" t="0"/>
          <a:stretch/>
        </p:blipFill>
        <p:spPr>
          <a:xfrm>
            <a:off x="1735278" y="2477963"/>
            <a:ext cx="613475" cy="612506"/>
          </a:xfrm>
          <a:prstGeom prst="rect">
            <a:avLst/>
          </a:prstGeom>
          <a:noFill/>
          <a:ln>
            <a:noFill/>
          </a:ln>
        </p:spPr>
      </p:pic>
      <p:pic>
        <p:nvPicPr>
          <p:cNvPr id="343" name="Google Shape;343;g3cf8bb57f48_0_475" title="Microsoft-Logo-PNG.png"/>
          <p:cNvPicPr preferRelativeResize="0"/>
          <p:nvPr/>
        </p:nvPicPr>
        <p:blipFill rotWithShape="1">
          <a:blip r:embed="rId14">
            <a:alphaModFix/>
          </a:blip>
          <a:srcRect b="0" l="0" r="0" t="0"/>
          <a:stretch/>
        </p:blipFill>
        <p:spPr>
          <a:xfrm>
            <a:off x="5460011" y="1107063"/>
            <a:ext cx="1764677" cy="651136"/>
          </a:xfrm>
          <a:prstGeom prst="rect">
            <a:avLst/>
          </a:prstGeom>
          <a:noFill/>
          <a:ln>
            <a:noFill/>
          </a:ln>
        </p:spPr>
      </p:pic>
      <p:pic>
        <p:nvPicPr>
          <p:cNvPr id="344" name="Google Shape;344;g3cf8bb57f48_0_475" title="premierlogo.png"/>
          <p:cNvPicPr preferRelativeResize="0"/>
          <p:nvPr/>
        </p:nvPicPr>
        <p:blipFill rotWithShape="1">
          <a:blip r:embed="rId15">
            <a:alphaModFix/>
          </a:blip>
          <a:srcRect b="0" l="0" r="0" t="0"/>
          <a:stretch/>
        </p:blipFill>
        <p:spPr>
          <a:xfrm>
            <a:off x="5479903" y="3799801"/>
            <a:ext cx="1882922" cy="433525"/>
          </a:xfrm>
          <a:prstGeom prst="rect">
            <a:avLst/>
          </a:prstGeom>
          <a:noFill/>
          <a:ln>
            <a:noFill/>
          </a:ln>
        </p:spPr>
      </p:pic>
      <p:pic>
        <p:nvPicPr>
          <p:cNvPr id="345" name="Google Shape;345;g3cf8bb57f48_0_475" title="pizza_hut-removebg-preview.png"/>
          <p:cNvPicPr preferRelativeResize="0"/>
          <p:nvPr/>
        </p:nvPicPr>
        <p:blipFill rotWithShape="1">
          <a:blip r:embed="rId16">
            <a:alphaModFix/>
          </a:blip>
          <a:srcRect b="0" l="0" r="0" t="0"/>
          <a:stretch/>
        </p:blipFill>
        <p:spPr>
          <a:xfrm>
            <a:off x="2999518" y="3694626"/>
            <a:ext cx="684684" cy="643875"/>
          </a:xfrm>
          <a:prstGeom prst="rect">
            <a:avLst/>
          </a:prstGeom>
          <a:noFill/>
          <a:ln>
            <a:noFill/>
          </a:ln>
        </p:spPr>
      </p:pic>
      <p:pic>
        <p:nvPicPr>
          <p:cNvPr id="346" name="Google Shape;346;g3cf8bb57f48_0_475" title="A R A P A H O E  L I B R A R I E S LOGO.png"/>
          <p:cNvPicPr preferRelativeResize="0"/>
          <p:nvPr/>
        </p:nvPicPr>
        <p:blipFill rotWithShape="1">
          <a:blip r:embed="rId17">
            <a:alphaModFix/>
          </a:blip>
          <a:srcRect b="0" l="0" r="40052" t="0"/>
          <a:stretch/>
        </p:blipFill>
        <p:spPr>
          <a:xfrm>
            <a:off x="1273250" y="3694626"/>
            <a:ext cx="1608350" cy="643875"/>
          </a:xfrm>
          <a:prstGeom prst="rect">
            <a:avLst/>
          </a:prstGeom>
          <a:noFill/>
          <a:ln>
            <a:noFill/>
          </a:ln>
        </p:spPr>
      </p:pic>
      <p:pic>
        <p:nvPicPr>
          <p:cNvPr id="347" name="Google Shape;347;g3cf8bb57f48_0_475" title="University_of_Alaska_Logo-removebg-preview.png"/>
          <p:cNvPicPr preferRelativeResize="0"/>
          <p:nvPr/>
        </p:nvPicPr>
        <p:blipFill rotWithShape="1">
          <a:blip r:embed="rId18">
            <a:alphaModFix/>
          </a:blip>
          <a:srcRect b="0" l="0" r="0" t="0"/>
          <a:stretch/>
        </p:blipFill>
        <p:spPr>
          <a:xfrm>
            <a:off x="3474724" y="817349"/>
            <a:ext cx="1676199" cy="1230562"/>
          </a:xfrm>
          <a:prstGeom prst="rect">
            <a:avLst/>
          </a:prstGeom>
          <a:noFill/>
          <a:ln>
            <a:noFill/>
          </a:ln>
        </p:spPr>
      </p:pic>
      <p:pic>
        <p:nvPicPr>
          <p:cNvPr id="348" name="Google Shape;348;g3cf8bb57f48_0_475" title="Schneider_Electric_2007.svg.png"/>
          <p:cNvPicPr preferRelativeResize="0"/>
          <p:nvPr/>
        </p:nvPicPr>
        <p:blipFill rotWithShape="1">
          <a:blip r:embed="rId19">
            <a:alphaModFix/>
          </a:blip>
          <a:srcRect b="0" l="0" r="0" t="0"/>
          <a:stretch/>
        </p:blipFill>
        <p:spPr>
          <a:xfrm>
            <a:off x="5423477" y="2545175"/>
            <a:ext cx="1552275" cy="467650"/>
          </a:xfrm>
          <a:prstGeom prst="rect">
            <a:avLst/>
          </a:prstGeom>
          <a:noFill/>
          <a:ln>
            <a:noFill/>
          </a:ln>
        </p:spPr>
      </p:pic>
      <p:sp>
        <p:nvSpPr>
          <p:cNvPr id="349" name="Google Shape;349;g3cf8bb57f48_0_475"/>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354" name="Shape 354"/>
        <p:cNvGrpSpPr/>
        <p:nvPr/>
      </p:nvGrpSpPr>
      <p:grpSpPr>
        <a:xfrm>
          <a:off x="0" y="0"/>
          <a:ext cx="0" cy="0"/>
          <a:chOff x="0" y="0"/>
          <a:chExt cx="0" cy="0"/>
        </a:xfrm>
      </p:grpSpPr>
      <p:pic>
        <p:nvPicPr>
          <p:cNvPr descr="RightHear app open in a white iPhone device." id="355" name="Google Shape;355;p13"/>
          <p:cNvPicPr preferRelativeResize="0"/>
          <p:nvPr/>
        </p:nvPicPr>
        <p:blipFill rotWithShape="1">
          <a:blip r:embed="rId3">
            <a:alphaModFix/>
          </a:blip>
          <a:srcRect b="0" l="0" r="0" t="0"/>
          <a:stretch/>
        </p:blipFill>
        <p:spPr>
          <a:xfrm>
            <a:off x="218657" y="1241034"/>
            <a:ext cx="2911962" cy="2661432"/>
          </a:xfrm>
          <a:prstGeom prst="rect">
            <a:avLst/>
          </a:prstGeom>
          <a:noFill/>
          <a:ln>
            <a:noFill/>
          </a:ln>
        </p:spPr>
      </p:pic>
      <p:sp>
        <p:nvSpPr>
          <p:cNvPr id="356" name="Google Shape;356;p13"/>
          <p:cNvSpPr txBox="1"/>
          <p:nvPr/>
        </p:nvSpPr>
        <p:spPr>
          <a:xfrm>
            <a:off x="101343" y="809457"/>
            <a:ext cx="3830400" cy="6384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Arial"/>
              <a:buNone/>
            </a:pPr>
            <a:r>
              <a:rPr b="0" i="0" lang="en" sz="2500" u="none" cap="none" strike="noStrike">
                <a:solidFill>
                  <a:schemeClr val="dk1"/>
                </a:solidFill>
                <a:latin typeface="DM Sans"/>
                <a:ea typeface="DM Sans"/>
                <a:cs typeface="DM Sans"/>
                <a:sym typeface="DM Sans"/>
              </a:rPr>
              <a:t>Solution Architecture </a:t>
            </a:r>
            <a:endParaRPr b="0" i="0" sz="2500" u="none" cap="none" strike="noStrike">
              <a:solidFill>
                <a:schemeClr val="dk1"/>
              </a:solidFill>
              <a:latin typeface="DM Sans"/>
              <a:ea typeface="DM Sans"/>
              <a:cs typeface="DM Sans"/>
              <a:sym typeface="DM Sans"/>
            </a:endParaRPr>
          </a:p>
        </p:txBody>
      </p:sp>
      <p:sp>
        <p:nvSpPr>
          <p:cNvPr id="357" name="Google Shape;357;p13"/>
          <p:cNvSpPr txBox="1"/>
          <p:nvPr/>
        </p:nvSpPr>
        <p:spPr>
          <a:xfrm>
            <a:off x="803288" y="3670365"/>
            <a:ext cx="1742700" cy="415200"/>
          </a:xfrm>
          <a:prstGeom prst="rect">
            <a:avLst/>
          </a:prstGeom>
          <a:noFill/>
          <a:ln>
            <a:noFill/>
          </a:ln>
        </p:spPr>
        <p:txBody>
          <a:bodyPr anchorCtr="0" anchor="ctr" bIns="34275" lIns="68575" spcFirstLastPara="1" rIns="68575" wrap="square" tIns="34275">
            <a:normAutofit fontScale="85000" lnSpcReduction="10000"/>
          </a:bodyPr>
          <a:lstStyle/>
          <a:p>
            <a:pPr indent="0" lvl="0" marL="0" marR="0" rtl="0" algn="ctr">
              <a:lnSpc>
                <a:spcPct val="90000"/>
              </a:lnSpc>
              <a:spcBef>
                <a:spcPts val="0"/>
              </a:spcBef>
              <a:spcAft>
                <a:spcPts val="0"/>
              </a:spcAft>
              <a:buClr>
                <a:schemeClr val="dk1"/>
              </a:buClr>
              <a:buSzPct val="117647"/>
              <a:buFont typeface="Arial"/>
              <a:buNone/>
            </a:pPr>
            <a:r>
              <a:rPr b="1" i="0" lang="en" sz="1800" u="none" cap="none" strike="noStrike">
                <a:solidFill>
                  <a:schemeClr val="dk1"/>
                </a:solidFill>
                <a:latin typeface="DM Sans"/>
                <a:ea typeface="DM Sans"/>
                <a:cs typeface="DM Sans"/>
                <a:sym typeface="DM Sans"/>
              </a:rPr>
              <a:t>Free Mobile App</a:t>
            </a:r>
            <a:endParaRPr b="0" i="0" sz="1100" u="none" cap="none" strike="noStrike">
              <a:solidFill>
                <a:srgbClr val="000000"/>
              </a:solidFill>
              <a:latin typeface="DM Sans"/>
              <a:ea typeface="DM Sans"/>
              <a:cs typeface="DM Sans"/>
              <a:sym typeface="DM Sans"/>
            </a:endParaRPr>
          </a:p>
        </p:txBody>
      </p:sp>
      <p:sp>
        <p:nvSpPr>
          <p:cNvPr id="358" name="Google Shape;358;p13"/>
          <p:cNvSpPr txBox="1"/>
          <p:nvPr/>
        </p:nvSpPr>
        <p:spPr>
          <a:xfrm>
            <a:off x="6201177" y="3665097"/>
            <a:ext cx="2305319" cy="415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1800"/>
              <a:buFont typeface="Arial"/>
              <a:buNone/>
            </a:pPr>
            <a:r>
              <a:rPr b="1" i="0" lang="en" sz="1800" u="none" cap="none" strike="noStrike">
                <a:solidFill>
                  <a:schemeClr val="dk1"/>
                </a:solidFill>
                <a:latin typeface="DM Sans"/>
                <a:ea typeface="DM Sans"/>
                <a:cs typeface="DM Sans"/>
                <a:sym typeface="DM Sans"/>
              </a:rPr>
              <a:t>Admin Dashboard</a:t>
            </a:r>
            <a:endParaRPr b="0" i="0" sz="1100" u="none" cap="none" strike="noStrike">
              <a:solidFill>
                <a:srgbClr val="000000"/>
              </a:solidFill>
              <a:latin typeface="DM Sans"/>
              <a:ea typeface="DM Sans"/>
              <a:cs typeface="DM Sans"/>
              <a:sym typeface="DM Sans"/>
            </a:endParaRPr>
          </a:p>
        </p:txBody>
      </p:sp>
      <p:sp>
        <p:nvSpPr>
          <p:cNvPr id="359" name="Google Shape;359;p13"/>
          <p:cNvSpPr txBox="1"/>
          <p:nvPr/>
        </p:nvSpPr>
        <p:spPr>
          <a:xfrm>
            <a:off x="3516754" y="3658658"/>
            <a:ext cx="1742700" cy="415200"/>
          </a:xfrm>
          <a:prstGeom prst="rect">
            <a:avLst/>
          </a:prstGeom>
          <a:noFill/>
          <a:ln>
            <a:noFill/>
          </a:ln>
        </p:spPr>
        <p:txBody>
          <a:bodyPr anchorCtr="0" anchor="ctr" bIns="34275" lIns="68575" spcFirstLastPara="1" rIns="68575" wrap="square" tIns="34275">
            <a:normAutofit fontScale="85000"/>
          </a:bodyPr>
          <a:lstStyle/>
          <a:p>
            <a:pPr indent="0" lvl="0" marL="0" marR="0" rtl="0" algn="ctr">
              <a:lnSpc>
                <a:spcPct val="90000"/>
              </a:lnSpc>
              <a:spcBef>
                <a:spcPts val="0"/>
              </a:spcBef>
              <a:spcAft>
                <a:spcPts val="0"/>
              </a:spcAft>
              <a:buClr>
                <a:schemeClr val="dk1"/>
              </a:buClr>
              <a:buSzPct val="117647"/>
              <a:buFont typeface="Arial"/>
              <a:buNone/>
            </a:pPr>
            <a:r>
              <a:rPr b="1" i="0" lang="en" sz="1800" u="none" cap="none" strike="noStrike">
                <a:solidFill>
                  <a:schemeClr val="dk1"/>
                </a:solidFill>
                <a:latin typeface="DM Sans"/>
                <a:ea typeface="DM Sans"/>
                <a:cs typeface="DM Sans"/>
                <a:sym typeface="DM Sans"/>
              </a:rPr>
              <a:t>Beacon / Marker</a:t>
            </a:r>
            <a:endParaRPr b="1" i="0" sz="1800" u="none" cap="none" strike="noStrike">
              <a:solidFill>
                <a:schemeClr val="dk1"/>
              </a:solidFill>
              <a:latin typeface="DM Sans"/>
              <a:ea typeface="DM Sans"/>
              <a:cs typeface="DM Sans"/>
              <a:sym typeface="DM Sans"/>
            </a:endParaRPr>
          </a:p>
        </p:txBody>
      </p:sp>
      <p:pic>
        <p:nvPicPr>
          <p:cNvPr descr="Laptop computer, showing the RightHear dashboard, containing a map of the world with pins highlighting RightHear accessible locations." id="360" name="Google Shape;360;p13"/>
          <p:cNvPicPr preferRelativeResize="0"/>
          <p:nvPr/>
        </p:nvPicPr>
        <p:blipFill rotWithShape="1">
          <a:blip r:embed="rId4">
            <a:alphaModFix/>
          </a:blip>
          <a:srcRect b="0" l="0" r="0" t="0"/>
          <a:stretch/>
        </p:blipFill>
        <p:spPr>
          <a:xfrm>
            <a:off x="5621628" y="1606642"/>
            <a:ext cx="3352420" cy="1939791"/>
          </a:xfrm>
          <a:prstGeom prst="rect">
            <a:avLst/>
          </a:prstGeom>
          <a:noFill/>
          <a:ln>
            <a:noFill/>
          </a:ln>
        </p:spPr>
      </p:pic>
      <p:pic>
        <p:nvPicPr>
          <p:cNvPr descr="Apple and Android Logos" id="361" name="Google Shape;361;p13"/>
          <p:cNvPicPr preferRelativeResize="0"/>
          <p:nvPr/>
        </p:nvPicPr>
        <p:blipFill rotWithShape="1">
          <a:blip r:embed="rId5">
            <a:alphaModFix/>
          </a:blip>
          <a:srcRect b="0" l="0" r="0" t="0"/>
          <a:stretch/>
        </p:blipFill>
        <p:spPr>
          <a:xfrm>
            <a:off x="1471859" y="4085582"/>
            <a:ext cx="405558" cy="415219"/>
          </a:xfrm>
          <a:prstGeom prst="rect">
            <a:avLst/>
          </a:prstGeom>
          <a:noFill/>
          <a:ln>
            <a:noFill/>
          </a:ln>
        </p:spPr>
      </p:pic>
      <p:pic>
        <p:nvPicPr>
          <p:cNvPr descr="Privacy icon" id="362" name="Google Shape;362;p13"/>
          <p:cNvPicPr preferRelativeResize="0"/>
          <p:nvPr/>
        </p:nvPicPr>
        <p:blipFill rotWithShape="1">
          <a:blip r:embed="rId6">
            <a:alphaModFix/>
          </a:blip>
          <a:srcRect b="0" l="0" r="0" t="0"/>
          <a:stretch/>
        </p:blipFill>
        <p:spPr>
          <a:xfrm>
            <a:off x="7152654" y="4165959"/>
            <a:ext cx="290367" cy="265379"/>
          </a:xfrm>
          <a:prstGeom prst="rect">
            <a:avLst/>
          </a:prstGeom>
          <a:noFill/>
          <a:ln>
            <a:noFill/>
          </a:ln>
        </p:spPr>
      </p:pic>
      <p:grpSp>
        <p:nvGrpSpPr>
          <p:cNvPr id="363" name="Google Shape;363;p13"/>
          <p:cNvGrpSpPr/>
          <p:nvPr/>
        </p:nvGrpSpPr>
        <p:grpSpPr>
          <a:xfrm>
            <a:off x="4083137" y="4146039"/>
            <a:ext cx="609935" cy="270892"/>
            <a:chOff x="4281632" y="4152478"/>
            <a:chExt cx="609935" cy="270892"/>
          </a:xfrm>
        </p:grpSpPr>
        <p:pic>
          <p:nvPicPr>
            <p:cNvPr descr="No Electricity icon" id="364" name="Google Shape;364;p13"/>
            <p:cNvPicPr preferRelativeResize="0"/>
            <p:nvPr/>
          </p:nvPicPr>
          <p:blipFill rotWithShape="1">
            <a:blip r:embed="rId7">
              <a:alphaModFix/>
            </a:blip>
            <a:srcRect b="0" l="0" r="0" t="0"/>
            <a:stretch/>
          </p:blipFill>
          <p:spPr>
            <a:xfrm>
              <a:off x="4281632" y="4154664"/>
              <a:ext cx="290367" cy="266515"/>
            </a:xfrm>
            <a:prstGeom prst="rect">
              <a:avLst/>
            </a:prstGeom>
            <a:noFill/>
            <a:ln>
              <a:noFill/>
            </a:ln>
          </p:spPr>
        </p:pic>
        <p:pic>
          <p:nvPicPr>
            <p:cNvPr descr="No wifi icon" id="365" name="Google Shape;365;p13"/>
            <p:cNvPicPr preferRelativeResize="0"/>
            <p:nvPr/>
          </p:nvPicPr>
          <p:blipFill rotWithShape="1">
            <a:blip r:embed="rId8">
              <a:alphaModFix/>
            </a:blip>
            <a:srcRect b="0" l="0" r="0" t="0"/>
            <a:stretch/>
          </p:blipFill>
          <p:spPr>
            <a:xfrm>
              <a:off x="4601200" y="4152478"/>
              <a:ext cx="290367" cy="270892"/>
            </a:xfrm>
            <a:prstGeom prst="rect">
              <a:avLst/>
            </a:prstGeom>
            <a:noFill/>
            <a:ln>
              <a:noFill/>
            </a:ln>
          </p:spPr>
        </p:pic>
      </p:grpSp>
      <p:pic>
        <p:nvPicPr>
          <p:cNvPr descr="A smart marker, white square, with blue square inside, and then a computer generated shape comprising of yellow and white hexagons." id="366" name="Google Shape;366;p13"/>
          <p:cNvPicPr preferRelativeResize="0"/>
          <p:nvPr/>
        </p:nvPicPr>
        <p:blipFill rotWithShape="1">
          <a:blip r:embed="rId9">
            <a:alphaModFix/>
          </a:blip>
          <a:srcRect b="0" l="0" r="0" t="0"/>
          <a:stretch/>
        </p:blipFill>
        <p:spPr>
          <a:xfrm>
            <a:off x="3922530" y="1663599"/>
            <a:ext cx="931148" cy="943820"/>
          </a:xfrm>
          <a:prstGeom prst="rect">
            <a:avLst/>
          </a:prstGeom>
          <a:noFill/>
          <a:ln>
            <a:noFill/>
          </a:ln>
          <a:effectLst>
            <a:outerShdw blurRad="50800" rotWithShape="0" algn="l" dist="38100">
              <a:srgbClr val="000000">
                <a:alpha val="40000"/>
              </a:srgbClr>
            </a:outerShdw>
          </a:effectLst>
        </p:spPr>
      </p:pic>
      <p:sp>
        <p:nvSpPr>
          <p:cNvPr id="367" name="Google Shape;367;p13"/>
          <p:cNvSpPr txBox="1"/>
          <p:nvPr/>
        </p:nvSpPr>
        <p:spPr>
          <a:xfrm>
            <a:off x="7982646" y="4867005"/>
            <a:ext cx="1263616" cy="133772"/>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368" name="Google Shape;368;p13"/>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pic>
        <p:nvPicPr>
          <p:cNvPr descr="A black background with white lines&#10;&#10;AI-generated content may be incorrect." id="369" name="Google Shape;369;p13"/>
          <p:cNvPicPr preferRelativeResize="0"/>
          <p:nvPr/>
        </p:nvPicPr>
        <p:blipFill rotWithShape="1">
          <a:blip r:embed="rId10">
            <a:alphaModFix/>
          </a:blip>
          <a:srcRect b="0" l="0" r="0" t="0"/>
          <a:stretch/>
        </p:blipFill>
        <p:spPr>
          <a:xfrm>
            <a:off x="4164479" y="4798531"/>
            <a:ext cx="815041" cy="270720"/>
          </a:xfrm>
          <a:prstGeom prst="rect">
            <a:avLst/>
          </a:prstGeom>
          <a:noFill/>
          <a:ln>
            <a:noFill/>
          </a:ln>
        </p:spPr>
      </p:pic>
      <p:cxnSp>
        <p:nvCxnSpPr>
          <p:cNvPr id="370" name="Google Shape;370;p13"/>
          <p:cNvCxnSpPr/>
          <p:nvPr/>
        </p:nvCxnSpPr>
        <p:spPr>
          <a:xfrm>
            <a:off x="146530" y="4705091"/>
            <a:ext cx="8817260" cy="0"/>
          </a:xfrm>
          <a:prstGeom prst="straightConnector1">
            <a:avLst/>
          </a:prstGeom>
          <a:noFill/>
          <a:ln cap="flat" cmpd="sng" w="9525">
            <a:solidFill>
              <a:srgbClr val="051A5C"/>
            </a:solidFill>
            <a:prstDash val="solid"/>
            <a:round/>
            <a:headEnd len="sm" w="sm" type="none"/>
            <a:tailEnd len="sm" w="sm" type="none"/>
          </a:ln>
        </p:spPr>
      </p:cxnSp>
      <p:sp>
        <p:nvSpPr>
          <p:cNvPr id="371" name="Google Shape;371;p13"/>
          <p:cNvSpPr/>
          <p:nvPr/>
        </p:nvSpPr>
        <p:spPr>
          <a:xfrm>
            <a:off x="0" y="0"/>
            <a:ext cx="9144000" cy="740609"/>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3"/>
          <p:cNvSpPr txBox="1"/>
          <p:nvPr>
            <p:ph type="title"/>
          </p:nvPr>
        </p:nvSpPr>
        <p:spPr>
          <a:xfrm>
            <a:off x="113279" y="152338"/>
            <a:ext cx="8102400" cy="44756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b="1" lang="en" sz="2500">
                <a:solidFill>
                  <a:schemeClr val="lt1"/>
                </a:solidFill>
                <a:latin typeface="DM Sans"/>
                <a:ea typeface="DM Sans"/>
                <a:cs typeface="DM Sans"/>
                <a:sym typeface="DM Sans"/>
              </a:rPr>
              <a:t>So How Does RightHear Work?</a:t>
            </a:r>
            <a:endParaRPr b="1" sz="2500">
              <a:solidFill>
                <a:schemeClr val="lt1"/>
              </a:solidFill>
              <a:latin typeface="DM Sans"/>
              <a:ea typeface="DM Sans"/>
              <a:cs typeface="DM Sans"/>
              <a:sym typeface="DM Sans"/>
            </a:endParaRPr>
          </a:p>
        </p:txBody>
      </p:sp>
      <p:pic>
        <p:nvPicPr>
          <p:cNvPr descr="A white rectangular object with black text&#10;&#10;AI-generated content may be incorrect." id="373" name="Google Shape;373;p13"/>
          <p:cNvPicPr preferRelativeResize="0"/>
          <p:nvPr/>
        </p:nvPicPr>
        <p:blipFill rotWithShape="1">
          <a:blip r:embed="rId11">
            <a:alphaModFix/>
          </a:blip>
          <a:srcRect b="0" l="0" r="0" t="0"/>
          <a:stretch/>
        </p:blipFill>
        <p:spPr>
          <a:xfrm>
            <a:off x="4026944" y="2750161"/>
            <a:ext cx="722321" cy="7223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378" name="Shape 378"/>
        <p:cNvGrpSpPr/>
        <p:nvPr/>
      </p:nvGrpSpPr>
      <p:grpSpPr>
        <a:xfrm>
          <a:off x="0" y="0"/>
          <a:ext cx="0" cy="0"/>
          <a:chOff x="0" y="0"/>
          <a:chExt cx="0" cy="0"/>
        </a:xfrm>
      </p:grpSpPr>
      <p:pic>
        <p:nvPicPr>
          <p:cNvPr id="379" name="Google Shape;379;g3cf8bb57f48_0_744"/>
          <p:cNvPicPr preferRelativeResize="0"/>
          <p:nvPr/>
        </p:nvPicPr>
        <p:blipFill>
          <a:blip r:embed="rId3">
            <a:alphaModFix/>
          </a:blip>
          <a:stretch>
            <a:fillRect/>
          </a:stretch>
        </p:blipFill>
        <p:spPr>
          <a:xfrm>
            <a:off x="152400" y="892994"/>
            <a:ext cx="5082772" cy="3812100"/>
          </a:xfrm>
          <a:prstGeom prst="rect">
            <a:avLst/>
          </a:prstGeom>
          <a:noFill/>
          <a:ln>
            <a:noFill/>
          </a:ln>
        </p:spPr>
      </p:pic>
      <p:pic>
        <p:nvPicPr>
          <p:cNvPr id="380" name="Google Shape;380;g3cf8bb57f48_0_744"/>
          <p:cNvPicPr preferRelativeResize="0"/>
          <p:nvPr/>
        </p:nvPicPr>
        <p:blipFill rotWithShape="1">
          <a:blip r:embed="rId4">
            <a:alphaModFix/>
          </a:blip>
          <a:srcRect b="0" l="0" r="0" t="0"/>
          <a:stretch/>
        </p:blipFill>
        <p:spPr>
          <a:xfrm>
            <a:off x="2665700" y="3085350"/>
            <a:ext cx="530175" cy="1525875"/>
          </a:xfrm>
          <a:prstGeom prst="rect">
            <a:avLst/>
          </a:prstGeom>
          <a:noFill/>
          <a:ln>
            <a:noFill/>
          </a:ln>
        </p:spPr>
      </p:pic>
      <p:sp>
        <p:nvSpPr>
          <p:cNvPr id="381" name="Google Shape;381;g3cf8bb57f48_0_744"/>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382" name="Google Shape;382;g3cf8bb57f48_0_744"/>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pic>
        <p:nvPicPr>
          <p:cNvPr descr="A black background with white lines&#10;&#10;AI-generated content may be incorrect." id="383" name="Google Shape;383;g3cf8bb57f48_0_744"/>
          <p:cNvPicPr preferRelativeResize="0"/>
          <p:nvPr/>
        </p:nvPicPr>
        <p:blipFill rotWithShape="1">
          <a:blip r:embed="rId5">
            <a:alphaModFix/>
          </a:blip>
          <a:srcRect b="0" l="0" r="0" t="0"/>
          <a:stretch/>
        </p:blipFill>
        <p:spPr>
          <a:xfrm>
            <a:off x="4164479" y="4798531"/>
            <a:ext cx="815044" cy="270719"/>
          </a:xfrm>
          <a:prstGeom prst="rect">
            <a:avLst/>
          </a:prstGeom>
          <a:noFill/>
          <a:ln>
            <a:noFill/>
          </a:ln>
        </p:spPr>
      </p:pic>
      <p:cxnSp>
        <p:nvCxnSpPr>
          <p:cNvPr id="384" name="Google Shape;384;g3cf8bb57f48_0_744"/>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sp>
        <p:nvSpPr>
          <p:cNvPr id="385" name="Google Shape;385;g3cf8bb57f48_0_744"/>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3cf8bb57f48_0_744"/>
          <p:cNvSpPr txBox="1"/>
          <p:nvPr/>
        </p:nvSpPr>
        <p:spPr>
          <a:xfrm>
            <a:off x="113279" y="152338"/>
            <a:ext cx="8102400" cy="4476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1400"/>
              <a:buFont typeface="Arial"/>
              <a:buNone/>
            </a:pPr>
            <a:r>
              <a:rPr b="1" i="0" lang="en" sz="2500" u="none" cap="none" strike="noStrike">
                <a:solidFill>
                  <a:schemeClr val="lt1"/>
                </a:solidFill>
                <a:latin typeface="DM Sans"/>
                <a:ea typeface="DM Sans"/>
                <a:cs typeface="DM Sans"/>
                <a:sym typeface="DM Sans"/>
              </a:rPr>
              <a:t>For Wayfinding</a:t>
            </a:r>
            <a:endParaRPr b="0" i="0" sz="1400" u="none" cap="none" strike="noStrike">
              <a:solidFill>
                <a:srgbClr val="000000"/>
              </a:solidFill>
              <a:latin typeface="Arial"/>
              <a:ea typeface="Arial"/>
              <a:cs typeface="Arial"/>
              <a:sym typeface="Arial"/>
            </a:endParaRPr>
          </a:p>
        </p:txBody>
      </p:sp>
      <p:grpSp>
        <p:nvGrpSpPr>
          <p:cNvPr id="387" name="Google Shape;387;g3cf8bb57f48_0_744"/>
          <p:cNvGrpSpPr/>
          <p:nvPr/>
        </p:nvGrpSpPr>
        <p:grpSpPr>
          <a:xfrm>
            <a:off x="5658085" y="438873"/>
            <a:ext cx="2310224" cy="4359766"/>
            <a:chOff x="10221725" y="1230700"/>
            <a:chExt cx="2562076" cy="4835052"/>
          </a:xfrm>
        </p:grpSpPr>
        <p:pic>
          <p:nvPicPr>
            <p:cNvPr id="388" name="Google Shape;388;g3cf8bb57f48_0_744"/>
            <p:cNvPicPr preferRelativeResize="0"/>
            <p:nvPr/>
          </p:nvPicPr>
          <p:blipFill rotWithShape="1">
            <a:blip r:embed="rId6">
              <a:alphaModFix/>
            </a:blip>
            <a:srcRect b="0" l="0" r="0" t="0"/>
            <a:stretch/>
          </p:blipFill>
          <p:spPr>
            <a:xfrm>
              <a:off x="10221725" y="1230700"/>
              <a:ext cx="2562076" cy="4835052"/>
            </a:xfrm>
            <a:prstGeom prst="rect">
              <a:avLst/>
            </a:prstGeom>
            <a:noFill/>
            <a:ln>
              <a:noFill/>
            </a:ln>
          </p:spPr>
        </p:pic>
        <p:sp>
          <p:nvSpPr>
            <p:cNvPr id="389" name="Google Shape;389;g3cf8bb57f48_0_744"/>
            <p:cNvSpPr txBox="1"/>
            <p:nvPr/>
          </p:nvSpPr>
          <p:spPr>
            <a:xfrm>
              <a:off x="10532973" y="2126350"/>
              <a:ext cx="1864500" cy="264600"/>
            </a:xfrm>
            <a:prstGeom prst="rect">
              <a:avLst/>
            </a:prstGeom>
            <a:solidFill>
              <a:srgbClr val="55555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lang="en" sz="1100">
                  <a:solidFill>
                    <a:schemeClr val="lt1"/>
                  </a:solidFill>
                  <a:latin typeface="DM Sans"/>
                  <a:ea typeface="DM Sans"/>
                  <a:cs typeface="DM Sans"/>
                  <a:sym typeface="DM Sans"/>
                </a:rPr>
                <a:t>Natural Bridge Trail</a:t>
              </a:r>
              <a:endParaRPr b="0" i="0" sz="1100" u="none" cap="none" strike="noStrike">
                <a:solidFill>
                  <a:schemeClr val="lt1"/>
                </a:solidFill>
                <a:latin typeface="DM Sans"/>
                <a:ea typeface="DM Sans"/>
                <a:cs typeface="DM Sans"/>
                <a:sym typeface="DM Sans"/>
              </a:endParaRPr>
            </a:p>
          </p:txBody>
        </p:sp>
        <p:sp>
          <p:nvSpPr>
            <p:cNvPr descr="Smartphone showing an example of the RightHear app on the screen, with the text &quot;Welcome to Twinbrook Library.  Continue through the double set of doors and the information desk will be on your left side in 20 feet.&quot;&#10;" id="390" name="Google Shape;390;g3cf8bb57f48_0_744"/>
            <p:cNvSpPr txBox="1"/>
            <p:nvPr/>
          </p:nvSpPr>
          <p:spPr>
            <a:xfrm>
              <a:off x="10505262" y="2988050"/>
              <a:ext cx="1995000" cy="7254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lang="en" sz="950">
                  <a:solidFill>
                    <a:schemeClr val="lt1"/>
                  </a:solidFill>
                  <a:latin typeface="DM Sans"/>
                  <a:ea typeface="DM Sans"/>
                  <a:cs typeface="DM Sans"/>
                  <a:sym typeface="DM Sans"/>
                </a:rPr>
                <a:t>You are now 0.3 miles along the trail, continue in this direction for another 300 feet to reach the Arch.</a:t>
              </a:r>
              <a:endParaRPr b="0" i="0" sz="1100" u="none" cap="none" strike="noStrike">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395" name="Shape 395"/>
        <p:cNvGrpSpPr/>
        <p:nvPr/>
      </p:nvGrpSpPr>
      <p:grpSpPr>
        <a:xfrm>
          <a:off x="0" y="0"/>
          <a:ext cx="0" cy="0"/>
          <a:chOff x="0" y="0"/>
          <a:chExt cx="0" cy="0"/>
        </a:xfrm>
      </p:grpSpPr>
      <p:pic>
        <p:nvPicPr>
          <p:cNvPr id="396" name="Google Shape;396;g3cf8bb57f48_0_760"/>
          <p:cNvPicPr preferRelativeResize="0"/>
          <p:nvPr/>
        </p:nvPicPr>
        <p:blipFill>
          <a:blip r:embed="rId3">
            <a:alphaModFix/>
          </a:blip>
          <a:stretch>
            <a:fillRect/>
          </a:stretch>
        </p:blipFill>
        <p:spPr>
          <a:xfrm>
            <a:off x="152400" y="893100"/>
            <a:ext cx="5540899" cy="3696838"/>
          </a:xfrm>
          <a:prstGeom prst="rect">
            <a:avLst/>
          </a:prstGeom>
          <a:noFill/>
          <a:ln>
            <a:noFill/>
          </a:ln>
        </p:spPr>
      </p:pic>
      <p:pic>
        <p:nvPicPr>
          <p:cNvPr id="397" name="Google Shape;397;g3cf8bb57f48_0_760"/>
          <p:cNvPicPr preferRelativeResize="0"/>
          <p:nvPr/>
        </p:nvPicPr>
        <p:blipFill rotWithShape="1">
          <a:blip r:embed="rId4">
            <a:alphaModFix/>
          </a:blip>
          <a:srcRect b="0" l="0" r="0" t="0"/>
          <a:stretch/>
        </p:blipFill>
        <p:spPr>
          <a:xfrm>
            <a:off x="4737350" y="2975900"/>
            <a:ext cx="425725" cy="1225300"/>
          </a:xfrm>
          <a:prstGeom prst="rect">
            <a:avLst/>
          </a:prstGeom>
          <a:noFill/>
          <a:ln>
            <a:noFill/>
          </a:ln>
        </p:spPr>
      </p:pic>
      <p:sp>
        <p:nvSpPr>
          <p:cNvPr id="398" name="Google Shape;398;g3cf8bb57f48_0_760"/>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399" name="Google Shape;399;g3cf8bb57f48_0_760"/>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pic>
        <p:nvPicPr>
          <p:cNvPr descr="A black background with white lines&#10;&#10;AI-generated content may be incorrect." id="400" name="Google Shape;400;g3cf8bb57f48_0_760"/>
          <p:cNvPicPr preferRelativeResize="0"/>
          <p:nvPr/>
        </p:nvPicPr>
        <p:blipFill rotWithShape="1">
          <a:blip r:embed="rId5">
            <a:alphaModFix/>
          </a:blip>
          <a:srcRect b="0" l="0" r="0" t="0"/>
          <a:stretch/>
        </p:blipFill>
        <p:spPr>
          <a:xfrm>
            <a:off x="4164479" y="4798531"/>
            <a:ext cx="815044" cy="270719"/>
          </a:xfrm>
          <a:prstGeom prst="rect">
            <a:avLst/>
          </a:prstGeom>
          <a:noFill/>
          <a:ln>
            <a:noFill/>
          </a:ln>
        </p:spPr>
      </p:pic>
      <p:cxnSp>
        <p:nvCxnSpPr>
          <p:cNvPr id="401" name="Google Shape;401;g3cf8bb57f48_0_760"/>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sp>
        <p:nvSpPr>
          <p:cNvPr id="402" name="Google Shape;402;g3cf8bb57f48_0_760"/>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g3cf8bb57f48_0_760"/>
          <p:cNvSpPr txBox="1"/>
          <p:nvPr/>
        </p:nvSpPr>
        <p:spPr>
          <a:xfrm>
            <a:off x="113279" y="152338"/>
            <a:ext cx="8102400" cy="4476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1400"/>
              <a:buFont typeface="Arial"/>
              <a:buNone/>
            </a:pPr>
            <a:r>
              <a:rPr b="1" i="0" lang="en" sz="2500" u="none" cap="none" strike="noStrike">
                <a:solidFill>
                  <a:schemeClr val="lt1"/>
                </a:solidFill>
                <a:latin typeface="DM Sans"/>
                <a:ea typeface="DM Sans"/>
                <a:cs typeface="DM Sans"/>
                <a:sym typeface="DM Sans"/>
              </a:rPr>
              <a:t>For </a:t>
            </a:r>
            <a:r>
              <a:rPr b="1" lang="en" sz="2500">
                <a:solidFill>
                  <a:schemeClr val="lt1"/>
                </a:solidFill>
                <a:latin typeface="DM Sans"/>
                <a:ea typeface="DM Sans"/>
                <a:cs typeface="DM Sans"/>
                <a:sym typeface="DM Sans"/>
              </a:rPr>
              <a:t>Descriptive Information</a:t>
            </a:r>
            <a:endParaRPr b="0" i="0" sz="1400" u="none" cap="none" strike="noStrike">
              <a:solidFill>
                <a:srgbClr val="000000"/>
              </a:solidFill>
              <a:latin typeface="Arial"/>
              <a:ea typeface="Arial"/>
              <a:cs typeface="Arial"/>
              <a:sym typeface="Arial"/>
            </a:endParaRPr>
          </a:p>
        </p:txBody>
      </p:sp>
      <p:grpSp>
        <p:nvGrpSpPr>
          <p:cNvPr id="404" name="Google Shape;404;g3cf8bb57f48_0_760"/>
          <p:cNvGrpSpPr/>
          <p:nvPr/>
        </p:nvGrpSpPr>
        <p:grpSpPr>
          <a:xfrm>
            <a:off x="5658085" y="438873"/>
            <a:ext cx="2310224" cy="4359766"/>
            <a:chOff x="10221725" y="1230700"/>
            <a:chExt cx="2562076" cy="4835052"/>
          </a:xfrm>
        </p:grpSpPr>
        <p:pic>
          <p:nvPicPr>
            <p:cNvPr descr="Smartphone showing an example of the RightHear app on the screen, with the text &quot;This is the returns desk. You can leave your returned books on this desk or place in the book drop." id="405" name="Google Shape;405;g3cf8bb57f48_0_760"/>
            <p:cNvPicPr preferRelativeResize="0"/>
            <p:nvPr/>
          </p:nvPicPr>
          <p:blipFill rotWithShape="1">
            <a:blip r:embed="rId6">
              <a:alphaModFix/>
            </a:blip>
            <a:srcRect b="0" l="0" r="0" t="0"/>
            <a:stretch/>
          </p:blipFill>
          <p:spPr>
            <a:xfrm>
              <a:off x="10221725" y="1230700"/>
              <a:ext cx="2562076" cy="4835052"/>
            </a:xfrm>
            <a:prstGeom prst="rect">
              <a:avLst/>
            </a:prstGeom>
            <a:noFill/>
            <a:ln>
              <a:noFill/>
            </a:ln>
          </p:spPr>
        </p:pic>
        <p:sp>
          <p:nvSpPr>
            <p:cNvPr id="406" name="Google Shape;406;g3cf8bb57f48_0_760"/>
            <p:cNvSpPr txBox="1"/>
            <p:nvPr/>
          </p:nvSpPr>
          <p:spPr>
            <a:xfrm>
              <a:off x="10532973" y="2126350"/>
              <a:ext cx="1864500" cy="264600"/>
            </a:xfrm>
            <a:prstGeom prst="rect">
              <a:avLst/>
            </a:prstGeom>
            <a:solidFill>
              <a:srgbClr val="55555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lang="en" sz="1100">
                  <a:solidFill>
                    <a:schemeClr val="lt1"/>
                  </a:solidFill>
                  <a:latin typeface="DM Sans"/>
                  <a:ea typeface="DM Sans"/>
                  <a:cs typeface="DM Sans"/>
                  <a:sym typeface="DM Sans"/>
                </a:rPr>
                <a:t>The Natural Bridge</a:t>
              </a:r>
              <a:endParaRPr b="0" i="0" sz="1100" u="none" cap="none" strike="noStrike">
                <a:solidFill>
                  <a:schemeClr val="lt1"/>
                </a:solidFill>
                <a:latin typeface="DM Sans"/>
                <a:ea typeface="DM Sans"/>
                <a:cs typeface="DM Sans"/>
                <a:sym typeface="DM Sans"/>
              </a:endParaRPr>
            </a:p>
          </p:txBody>
        </p:sp>
        <p:sp>
          <p:nvSpPr>
            <p:cNvPr id="407" name="Google Shape;407;g3cf8bb57f48_0_760"/>
            <p:cNvSpPr txBox="1"/>
            <p:nvPr/>
          </p:nvSpPr>
          <p:spPr>
            <a:xfrm>
              <a:off x="10505262" y="2988050"/>
              <a:ext cx="1995000" cy="9729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lang="en" sz="1050">
                  <a:solidFill>
                    <a:schemeClr val="lt1"/>
                  </a:solidFill>
                  <a:latin typeface="DM Sans"/>
                  <a:ea typeface="DM Sans"/>
                  <a:cs typeface="DM Sans"/>
                  <a:sym typeface="DM Sans"/>
                </a:rPr>
                <a:t>At over 215-foot Natural Bridge is a limestone arch carved by Cedar Creek, a true natural and historic geological wonder.</a:t>
              </a:r>
              <a:endParaRPr b="0" i="0" sz="1100" u="none" cap="none" strike="noStrike">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12" name="Shape 412"/>
        <p:cNvGrpSpPr/>
        <p:nvPr/>
      </p:nvGrpSpPr>
      <p:grpSpPr>
        <a:xfrm>
          <a:off x="0" y="0"/>
          <a:ext cx="0" cy="0"/>
          <a:chOff x="0" y="0"/>
          <a:chExt cx="0" cy="0"/>
        </a:xfrm>
      </p:grpSpPr>
      <p:sp>
        <p:nvSpPr>
          <p:cNvPr id="413" name="Google Shape;413;g3cf8bb57f48_0_776"/>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3cf8bb57f48_0_776"/>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415" name="Google Shape;415;g3cf8bb57f48_0_776"/>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416" name="Google Shape;416;g3cf8bb57f48_0_776"/>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417" name="Google Shape;417;g3cf8bb57f48_0_776"/>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418" name="Google Shape;418;g3cf8bb57f48_0_776"/>
          <p:cNvSpPr txBox="1"/>
          <p:nvPr/>
        </p:nvSpPr>
        <p:spPr>
          <a:xfrm>
            <a:off x="146515" y="104800"/>
            <a:ext cx="89976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500" u="none" cap="none" strike="noStrike">
                <a:solidFill>
                  <a:schemeClr val="lt1"/>
                </a:solidFill>
                <a:latin typeface="Arial"/>
                <a:ea typeface="Arial"/>
                <a:cs typeface="Arial"/>
                <a:sym typeface="Arial"/>
              </a:rPr>
              <a:t>For Wayfinding</a:t>
            </a:r>
            <a:endParaRPr b="1" i="0" sz="2500" u="none" cap="none" strike="noStrike">
              <a:solidFill>
                <a:schemeClr val="lt1"/>
              </a:solidFill>
              <a:latin typeface="DM Sans"/>
              <a:ea typeface="DM Sans"/>
              <a:cs typeface="DM Sans"/>
              <a:sym typeface="DM Sans"/>
            </a:endParaRPr>
          </a:p>
        </p:txBody>
      </p:sp>
      <p:grpSp>
        <p:nvGrpSpPr>
          <p:cNvPr id="419" name="Google Shape;419;g3cf8bb57f48_0_776"/>
          <p:cNvGrpSpPr/>
          <p:nvPr/>
        </p:nvGrpSpPr>
        <p:grpSpPr>
          <a:xfrm>
            <a:off x="6833785" y="247198"/>
            <a:ext cx="2310224" cy="4359766"/>
            <a:chOff x="10221725" y="1230700"/>
            <a:chExt cx="2562076" cy="4835052"/>
          </a:xfrm>
        </p:grpSpPr>
        <p:pic>
          <p:nvPicPr>
            <p:cNvPr id="420" name="Google Shape;420;g3cf8bb57f48_0_776"/>
            <p:cNvPicPr preferRelativeResize="0"/>
            <p:nvPr/>
          </p:nvPicPr>
          <p:blipFill rotWithShape="1">
            <a:blip r:embed="rId4">
              <a:alphaModFix/>
            </a:blip>
            <a:srcRect b="0" l="0" r="0" t="0"/>
            <a:stretch/>
          </p:blipFill>
          <p:spPr>
            <a:xfrm>
              <a:off x="10221725" y="1230700"/>
              <a:ext cx="2562076" cy="4835052"/>
            </a:xfrm>
            <a:prstGeom prst="rect">
              <a:avLst/>
            </a:prstGeom>
            <a:noFill/>
            <a:ln>
              <a:noFill/>
            </a:ln>
          </p:spPr>
        </p:pic>
        <p:sp>
          <p:nvSpPr>
            <p:cNvPr id="421" name="Google Shape;421;g3cf8bb57f48_0_776"/>
            <p:cNvSpPr txBox="1"/>
            <p:nvPr/>
          </p:nvSpPr>
          <p:spPr>
            <a:xfrm>
              <a:off x="10532973" y="2117493"/>
              <a:ext cx="1864500" cy="264600"/>
            </a:xfrm>
            <a:prstGeom prst="rect">
              <a:avLst/>
            </a:prstGeom>
            <a:solidFill>
              <a:srgbClr val="55555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0" i="0" lang="en" sz="1100" u="none" cap="none" strike="noStrike">
                  <a:solidFill>
                    <a:schemeClr val="lt1"/>
                  </a:solidFill>
                  <a:latin typeface="DM Sans"/>
                  <a:ea typeface="DM Sans"/>
                  <a:cs typeface="DM Sans"/>
                  <a:sym typeface="DM Sans"/>
                </a:rPr>
                <a:t>Section 102</a:t>
              </a:r>
              <a:endParaRPr b="0" i="0" sz="1100" u="none" cap="none" strike="noStrike">
                <a:solidFill>
                  <a:schemeClr val="lt1"/>
                </a:solidFill>
                <a:latin typeface="DM Sans"/>
                <a:ea typeface="DM Sans"/>
                <a:cs typeface="DM Sans"/>
                <a:sym typeface="DM Sans"/>
              </a:endParaRPr>
            </a:p>
          </p:txBody>
        </p:sp>
        <p:sp>
          <p:nvSpPr>
            <p:cNvPr descr="Smartphone showing an example of the RightHear app on the screen, with the text &quot;Welcome to Twinbrook Library.  Continue through the double set of doors and the information desk will be on your left side in 20 feet.&quot;&#10;" id="422" name="Google Shape;422;g3cf8bb57f48_0_776"/>
            <p:cNvSpPr txBox="1"/>
            <p:nvPr/>
          </p:nvSpPr>
          <p:spPr>
            <a:xfrm>
              <a:off x="10505261" y="2933638"/>
              <a:ext cx="1995000" cy="8877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0" i="0" lang="en" sz="950" u="none" cap="none" strike="noStrike">
                  <a:solidFill>
                    <a:schemeClr val="lt1"/>
                  </a:solidFill>
                  <a:latin typeface="DM Sans"/>
                  <a:ea typeface="DM Sans"/>
                  <a:cs typeface="DM Sans"/>
                  <a:sym typeface="DM Sans"/>
                </a:rPr>
                <a:t>You are now at Seating Area 102, with Rows A to Z, Seats 1 to 29.  Please take care of the stairs leading down, there is a handrail for your assistance.</a:t>
              </a:r>
              <a:endParaRPr b="0" i="0" sz="1100" u="none" cap="none" strike="noStrike">
                <a:solidFill>
                  <a:schemeClr val="lt1"/>
                </a:solidFill>
                <a:latin typeface="Calibri"/>
                <a:ea typeface="Calibri"/>
                <a:cs typeface="Calibri"/>
                <a:sym typeface="Calibri"/>
              </a:endParaRPr>
            </a:p>
          </p:txBody>
        </p:sp>
      </p:grpSp>
      <p:pic>
        <p:nvPicPr>
          <p:cNvPr id="423" name="Google Shape;423;g3cf8bb57f48_0_776"/>
          <p:cNvPicPr preferRelativeResize="0"/>
          <p:nvPr/>
        </p:nvPicPr>
        <p:blipFill rotWithShape="1">
          <a:blip r:embed="rId5">
            <a:alphaModFix/>
          </a:blip>
          <a:srcRect b="0" l="0" r="0" t="0"/>
          <a:stretch/>
        </p:blipFill>
        <p:spPr>
          <a:xfrm>
            <a:off x="3635355" y="1031550"/>
            <a:ext cx="2310300" cy="3080400"/>
          </a:xfrm>
          <a:prstGeom prst="roundRect">
            <a:avLst>
              <a:gd fmla="val 16667" name="adj"/>
            </a:avLst>
          </a:prstGeom>
          <a:noFill/>
          <a:ln>
            <a:noFill/>
          </a:ln>
        </p:spPr>
      </p:pic>
      <p:pic>
        <p:nvPicPr>
          <p:cNvPr id="424" name="Google Shape;424;g3cf8bb57f48_0_776" title="20250626_114208.jpg"/>
          <p:cNvPicPr preferRelativeResize="0"/>
          <p:nvPr/>
        </p:nvPicPr>
        <p:blipFill rotWithShape="1">
          <a:blip r:embed="rId6">
            <a:alphaModFix/>
          </a:blip>
          <a:srcRect b="0" l="0" r="0" t="0"/>
          <a:stretch/>
        </p:blipFill>
        <p:spPr>
          <a:xfrm>
            <a:off x="436925" y="1031597"/>
            <a:ext cx="2310300" cy="3080400"/>
          </a:xfrm>
          <a:prstGeom prst="roundRect">
            <a:avLst>
              <a:gd fmla="val 16667" name="adj"/>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29" name="Shape 429"/>
        <p:cNvGrpSpPr/>
        <p:nvPr/>
      </p:nvGrpSpPr>
      <p:grpSpPr>
        <a:xfrm>
          <a:off x="0" y="0"/>
          <a:ext cx="0" cy="0"/>
          <a:chOff x="0" y="0"/>
          <a:chExt cx="0" cy="0"/>
        </a:xfrm>
      </p:grpSpPr>
      <p:sp>
        <p:nvSpPr>
          <p:cNvPr id="430" name="Google Shape;430;g3cf8bb57f48_0_791"/>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3cf8bb57f48_0_791"/>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432" name="Google Shape;432;g3cf8bb57f48_0_791"/>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433" name="Google Shape;433;g3cf8bb57f48_0_791"/>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434" name="Google Shape;434;g3cf8bb57f48_0_791"/>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435" name="Google Shape;435;g3cf8bb57f48_0_791"/>
          <p:cNvSpPr txBox="1"/>
          <p:nvPr/>
        </p:nvSpPr>
        <p:spPr>
          <a:xfrm>
            <a:off x="146515" y="104800"/>
            <a:ext cx="89976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500" u="none" cap="none" strike="noStrike">
                <a:solidFill>
                  <a:schemeClr val="lt1"/>
                </a:solidFill>
                <a:latin typeface="Arial"/>
                <a:ea typeface="Arial"/>
                <a:cs typeface="Arial"/>
                <a:sym typeface="Arial"/>
              </a:rPr>
              <a:t>For Descriptive Information</a:t>
            </a:r>
            <a:endParaRPr b="1" i="0" sz="2500" u="none" cap="none" strike="noStrike">
              <a:solidFill>
                <a:schemeClr val="lt1"/>
              </a:solidFill>
              <a:latin typeface="DM Sans"/>
              <a:ea typeface="DM Sans"/>
              <a:cs typeface="DM Sans"/>
              <a:sym typeface="DM Sans"/>
            </a:endParaRPr>
          </a:p>
        </p:txBody>
      </p:sp>
      <p:grpSp>
        <p:nvGrpSpPr>
          <p:cNvPr id="436" name="Google Shape;436;g3cf8bb57f48_0_791"/>
          <p:cNvGrpSpPr/>
          <p:nvPr/>
        </p:nvGrpSpPr>
        <p:grpSpPr>
          <a:xfrm>
            <a:off x="5737960" y="251898"/>
            <a:ext cx="2310224" cy="4359766"/>
            <a:chOff x="10221725" y="1230700"/>
            <a:chExt cx="2562076" cy="4835052"/>
          </a:xfrm>
        </p:grpSpPr>
        <p:pic>
          <p:nvPicPr>
            <p:cNvPr descr="Smartphone showing an example of the RightHear app on the screen, with the text &quot;This is the returns desk. You can leave your returned books on this desk or place in the book drop." id="437" name="Google Shape;437;g3cf8bb57f48_0_791"/>
            <p:cNvPicPr preferRelativeResize="0"/>
            <p:nvPr/>
          </p:nvPicPr>
          <p:blipFill rotWithShape="1">
            <a:blip r:embed="rId4">
              <a:alphaModFix/>
            </a:blip>
            <a:srcRect b="0" l="0" r="0" t="0"/>
            <a:stretch/>
          </p:blipFill>
          <p:spPr>
            <a:xfrm>
              <a:off x="10221725" y="1230700"/>
              <a:ext cx="2562076" cy="4835052"/>
            </a:xfrm>
            <a:prstGeom prst="rect">
              <a:avLst/>
            </a:prstGeom>
            <a:noFill/>
            <a:ln>
              <a:noFill/>
            </a:ln>
          </p:spPr>
        </p:pic>
        <p:sp>
          <p:nvSpPr>
            <p:cNvPr id="438" name="Google Shape;438;g3cf8bb57f48_0_791"/>
            <p:cNvSpPr txBox="1"/>
            <p:nvPr/>
          </p:nvSpPr>
          <p:spPr>
            <a:xfrm>
              <a:off x="10532973" y="2126350"/>
              <a:ext cx="1864500" cy="264600"/>
            </a:xfrm>
            <a:prstGeom prst="rect">
              <a:avLst/>
            </a:prstGeom>
            <a:solidFill>
              <a:srgbClr val="55555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0" i="0" lang="en" sz="1100" u="none" cap="none" strike="noStrike">
                  <a:solidFill>
                    <a:schemeClr val="lt1"/>
                  </a:solidFill>
                  <a:latin typeface="DM Sans"/>
                  <a:ea typeface="DM Sans"/>
                  <a:cs typeface="DM Sans"/>
                  <a:sym typeface="DM Sans"/>
                </a:rPr>
                <a:t>Beverages</a:t>
              </a:r>
              <a:endParaRPr b="0" i="0" sz="1100" u="none" cap="none" strike="noStrike">
                <a:solidFill>
                  <a:schemeClr val="lt1"/>
                </a:solidFill>
                <a:latin typeface="DM Sans"/>
                <a:ea typeface="DM Sans"/>
                <a:cs typeface="DM Sans"/>
                <a:sym typeface="DM Sans"/>
              </a:endParaRPr>
            </a:p>
          </p:txBody>
        </p:sp>
        <p:sp>
          <p:nvSpPr>
            <p:cNvPr id="439" name="Google Shape;439;g3cf8bb57f48_0_791"/>
            <p:cNvSpPr txBox="1"/>
            <p:nvPr/>
          </p:nvSpPr>
          <p:spPr>
            <a:xfrm>
              <a:off x="10505262" y="2988050"/>
              <a:ext cx="1995000" cy="7938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0" i="0" lang="en" sz="1050" u="none" cap="none" strike="noStrike">
                  <a:solidFill>
                    <a:schemeClr val="lt1"/>
                  </a:solidFill>
                  <a:latin typeface="DM Sans"/>
                  <a:ea typeface="DM Sans"/>
                  <a:cs typeface="DM Sans"/>
                  <a:sym typeface="DM Sans"/>
                </a:rPr>
                <a:t>To your right you will find a selection of drinks chillers containing Michelob Ultra, Coca Cola and Water. </a:t>
              </a:r>
              <a:endParaRPr b="0" i="0" sz="1100" u="none" cap="none" strike="noStrike">
                <a:solidFill>
                  <a:schemeClr val="lt1"/>
                </a:solidFill>
                <a:latin typeface="Calibri"/>
                <a:ea typeface="Calibri"/>
                <a:cs typeface="Calibri"/>
                <a:sym typeface="Calibri"/>
              </a:endParaRPr>
            </a:p>
          </p:txBody>
        </p:sp>
      </p:grpSp>
      <p:pic>
        <p:nvPicPr>
          <p:cNvPr id="440" name="Google Shape;440;g3cf8bb57f48_0_791" title="IMG_0406.JPG"/>
          <p:cNvPicPr preferRelativeResize="0"/>
          <p:nvPr/>
        </p:nvPicPr>
        <p:blipFill rotWithShape="1">
          <a:blip r:embed="rId5">
            <a:alphaModFix/>
          </a:blip>
          <a:srcRect b="25067" l="0" r="46118" t="8178"/>
          <a:stretch/>
        </p:blipFill>
        <p:spPr>
          <a:xfrm>
            <a:off x="916250" y="854938"/>
            <a:ext cx="4071600" cy="3362100"/>
          </a:xfrm>
          <a:prstGeom prst="roundRect">
            <a:avLst>
              <a:gd fmla="val 16667" name="adj"/>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45" name="Shape 445"/>
        <p:cNvGrpSpPr/>
        <p:nvPr/>
      </p:nvGrpSpPr>
      <p:grpSpPr>
        <a:xfrm>
          <a:off x="0" y="0"/>
          <a:ext cx="0" cy="0"/>
          <a:chOff x="0" y="0"/>
          <a:chExt cx="0" cy="0"/>
        </a:xfrm>
      </p:grpSpPr>
      <p:sp>
        <p:nvSpPr>
          <p:cNvPr id="446" name="Google Shape;446;g3cf8bb57f48_0_433"/>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447" name="Google Shape;447;g3cf8bb57f48_0_433"/>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448" name="Google Shape;448;g3cf8bb57f48_0_433"/>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449" name="Google Shape;449;g3cf8bb57f48_0_433"/>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pic>
        <p:nvPicPr>
          <p:cNvPr descr="Shell Energy Stadium is taking accessibility to the next level! Watch as we install RightHear, a technology solution that empowers visually impaired fans to explore the home of the Houston Dynamo and Houston Dash with confidence and help them enjoy the game-day experience. Together, we’re building a more inclusive world.&#10;&#10;Learn more about The Lighthouse of Houston: www.houstonlighthouse.org/&#10;Learn more about RightHear: www.right-hear.com/&#10;Learn more about Shell Energy Stadium: www.houstondynamofc.com/shell-energy-stadium/" id="450" name="Google Shape;450;g3cf8bb57f48_0_433" title="Accessibility in Action: RightHear at Houston’s Shell Stadium">
            <a:hlinkClick r:id="rId4"/>
          </p:cNvPr>
          <p:cNvPicPr preferRelativeResize="0"/>
          <p:nvPr/>
        </p:nvPicPr>
        <p:blipFill rotWithShape="1">
          <a:blip r:embed="rId5">
            <a:alphaModFix/>
          </a:blip>
          <a:srcRect b="0" l="0" r="0" t="0"/>
          <a:stretch/>
        </p:blipFill>
        <p:spPr>
          <a:xfrm>
            <a:off x="1075600" y="243725"/>
            <a:ext cx="7445050" cy="41878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54" name="Shape 454"/>
        <p:cNvGrpSpPr/>
        <p:nvPr/>
      </p:nvGrpSpPr>
      <p:grpSpPr>
        <a:xfrm>
          <a:off x="0" y="0"/>
          <a:ext cx="0" cy="0"/>
          <a:chOff x="0" y="0"/>
          <a:chExt cx="0" cy="0"/>
        </a:xfrm>
      </p:grpSpPr>
      <p:sp>
        <p:nvSpPr>
          <p:cNvPr id="455" name="Google Shape;455;g3cf8bb57f48_0_902"/>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g3cf8bb57f48_0_902"/>
          <p:cNvSpPr txBox="1"/>
          <p:nvPr>
            <p:ph type="title"/>
          </p:nvPr>
        </p:nvSpPr>
        <p:spPr>
          <a:xfrm>
            <a:off x="219375" y="84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What If We All Did It Together? </a:t>
            </a:r>
            <a:endParaRPr b="1">
              <a:solidFill>
                <a:schemeClr val="lt1"/>
              </a:solidFill>
            </a:endParaRPr>
          </a:p>
        </p:txBody>
      </p:sp>
      <p:sp>
        <p:nvSpPr>
          <p:cNvPr id="457" name="Google Shape;457;g3cf8bb57f48_0_902"/>
          <p:cNvSpPr txBox="1"/>
          <p:nvPr>
            <p:ph idx="4294967295" type="body"/>
          </p:nvPr>
        </p:nvSpPr>
        <p:spPr>
          <a:xfrm>
            <a:off x="311700" y="2134075"/>
            <a:ext cx="5454300" cy="24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E0F0F"/>
              </a:buClr>
              <a:buSzPts val="1800"/>
              <a:buChar char="●"/>
            </a:pPr>
            <a:r>
              <a:rPr lang="en">
                <a:solidFill>
                  <a:srgbClr val="0E0F0F"/>
                </a:solidFill>
              </a:rPr>
              <a:t>We need a</a:t>
            </a:r>
            <a:r>
              <a:rPr lang="en">
                <a:solidFill>
                  <a:srgbClr val="0E0F0F"/>
                </a:solidFill>
              </a:rPr>
              <a:t> community approach to achieving accessibility in all aspects of life. </a:t>
            </a:r>
            <a:endParaRPr>
              <a:solidFill>
                <a:srgbClr val="0E0F0F"/>
              </a:solidFill>
            </a:endParaRPr>
          </a:p>
          <a:p>
            <a:pPr indent="-342900" lvl="0" marL="457200" rtl="0" algn="l">
              <a:spcBef>
                <a:spcPts val="0"/>
              </a:spcBef>
              <a:spcAft>
                <a:spcPts val="0"/>
              </a:spcAft>
              <a:buClr>
                <a:srgbClr val="0E0F0F"/>
              </a:buClr>
              <a:buSzPts val="1800"/>
              <a:buChar char="●"/>
            </a:pPr>
            <a:r>
              <a:rPr lang="en">
                <a:solidFill>
                  <a:srgbClr val="0E0F0F"/>
                </a:solidFill>
              </a:rPr>
              <a:t>Demand change.</a:t>
            </a:r>
            <a:endParaRPr>
              <a:solidFill>
                <a:srgbClr val="0E0F0F"/>
              </a:solidFill>
            </a:endParaRPr>
          </a:p>
          <a:p>
            <a:pPr indent="-342900" lvl="0" marL="457200" rtl="0" algn="l">
              <a:spcBef>
                <a:spcPts val="0"/>
              </a:spcBef>
              <a:spcAft>
                <a:spcPts val="0"/>
              </a:spcAft>
              <a:buClr>
                <a:srgbClr val="0E0F0F"/>
              </a:buClr>
              <a:buSzPts val="1800"/>
              <a:buChar char="●"/>
            </a:pPr>
            <a:r>
              <a:rPr lang="en">
                <a:solidFill>
                  <a:srgbClr val="0E0F0F"/>
                </a:solidFill>
              </a:rPr>
              <a:t>Demand independence.</a:t>
            </a:r>
            <a:endParaRPr>
              <a:solidFill>
                <a:srgbClr val="0E0F0F"/>
              </a:solidFill>
            </a:endParaRPr>
          </a:p>
          <a:p>
            <a:pPr indent="-342900" lvl="0" marL="457200" rtl="0" algn="l">
              <a:spcBef>
                <a:spcPts val="0"/>
              </a:spcBef>
              <a:spcAft>
                <a:spcPts val="0"/>
              </a:spcAft>
              <a:buClr>
                <a:srgbClr val="0E0F0F"/>
              </a:buClr>
              <a:buSzPts val="1800"/>
              <a:buChar char="●"/>
            </a:pPr>
            <a:r>
              <a:rPr lang="en">
                <a:solidFill>
                  <a:srgbClr val="0E0F0F"/>
                </a:solidFill>
              </a:rPr>
              <a:t>Demand equality.</a:t>
            </a:r>
            <a:endParaRPr>
              <a:solidFill>
                <a:srgbClr val="0E0F0F"/>
              </a:solidFill>
            </a:endParaRPr>
          </a:p>
          <a:p>
            <a:pPr indent="-374650" lvl="0" marL="457200" rtl="0" algn="l">
              <a:spcBef>
                <a:spcPts val="0"/>
              </a:spcBef>
              <a:spcAft>
                <a:spcPts val="0"/>
              </a:spcAft>
              <a:buClr>
                <a:srgbClr val="0E0F0F"/>
              </a:buClr>
              <a:buSzPts val="2300"/>
              <a:buFont typeface="Open Sans"/>
              <a:buChar char="●"/>
            </a:pPr>
            <a:r>
              <a:rPr b="1" lang="en" sz="2300">
                <a:solidFill>
                  <a:srgbClr val="0E0F0F"/>
                </a:solidFill>
                <a:latin typeface="Open Sans"/>
                <a:ea typeface="Open Sans"/>
                <a:cs typeface="Open Sans"/>
                <a:sym typeface="Open Sans"/>
              </a:rPr>
              <a:t>A right, not a privilege.</a:t>
            </a:r>
            <a:endParaRPr b="1" sz="2300">
              <a:solidFill>
                <a:srgbClr val="0E0F0F"/>
              </a:solidFill>
              <a:latin typeface="Open Sans"/>
              <a:ea typeface="Open Sans"/>
              <a:cs typeface="Open Sans"/>
              <a:sym typeface="Open Sans"/>
            </a:endParaRPr>
          </a:p>
        </p:txBody>
      </p:sp>
      <p:pic>
        <p:nvPicPr>
          <p:cNvPr id="458" name="Google Shape;458;g3cf8bb57f48_0_902"/>
          <p:cNvPicPr preferRelativeResize="0"/>
          <p:nvPr/>
        </p:nvPicPr>
        <p:blipFill rotWithShape="1">
          <a:blip r:embed="rId3">
            <a:alphaModFix/>
          </a:blip>
          <a:srcRect b="0" l="0" r="0" t="0"/>
          <a:stretch/>
        </p:blipFill>
        <p:spPr>
          <a:xfrm>
            <a:off x="6046550" y="2193950"/>
            <a:ext cx="2904450" cy="2434800"/>
          </a:xfrm>
          <a:prstGeom prst="rect">
            <a:avLst/>
          </a:prstGeom>
          <a:noFill/>
          <a:ln>
            <a:noFill/>
          </a:ln>
        </p:spPr>
      </p:pic>
      <p:sp>
        <p:nvSpPr>
          <p:cNvPr id="459" name="Google Shape;459;g3cf8bb57f48_0_902"/>
          <p:cNvSpPr txBox="1"/>
          <p:nvPr/>
        </p:nvSpPr>
        <p:spPr>
          <a:xfrm>
            <a:off x="219375" y="1035175"/>
            <a:ext cx="753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E0F0F"/>
                </a:solidFill>
              </a:rPr>
              <a:t>It’s </a:t>
            </a:r>
            <a:r>
              <a:rPr lang="en" sz="1800">
                <a:solidFill>
                  <a:srgbClr val="0E0F0F"/>
                </a:solidFill>
              </a:rPr>
              <a:t>2026, and technological advances mean that standard accessibility options are not sufficient, and can be greatly enhanced.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63" name="Shape 463"/>
        <p:cNvGrpSpPr/>
        <p:nvPr/>
      </p:nvGrpSpPr>
      <p:grpSpPr>
        <a:xfrm>
          <a:off x="0" y="0"/>
          <a:ext cx="0" cy="0"/>
          <a:chOff x="0" y="0"/>
          <a:chExt cx="0" cy="0"/>
        </a:xfrm>
      </p:grpSpPr>
      <p:sp>
        <p:nvSpPr>
          <p:cNvPr id="464" name="Google Shape;464;g3cf8bb57f48_0_908"/>
          <p:cNvSpPr txBox="1"/>
          <p:nvPr>
            <p:ph type="title"/>
          </p:nvPr>
        </p:nvSpPr>
        <p:spPr>
          <a:xfrm>
            <a:off x="242275" y="1252275"/>
            <a:ext cx="4045200" cy="1821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Introducing The Unlock Program</a:t>
            </a:r>
            <a:endParaRPr/>
          </a:p>
        </p:txBody>
      </p:sp>
      <p:pic>
        <p:nvPicPr>
          <p:cNvPr id="465" name="Google Shape;465;g3cf8bb57f48_0_908"/>
          <p:cNvPicPr preferRelativeResize="0"/>
          <p:nvPr/>
        </p:nvPicPr>
        <p:blipFill rotWithShape="1">
          <a:blip r:embed="rId3">
            <a:alphaModFix/>
          </a:blip>
          <a:srcRect b="0" l="26894" r="26825" t="0"/>
          <a:stretch/>
        </p:blipFill>
        <p:spPr>
          <a:xfrm rot="688969">
            <a:off x="5664151" y="116450"/>
            <a:ext cx="2710950" cy="49105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201" name="Shape 201"/>
        <p:cNvGrpSpPr/>
        <p:nvPr/>
      </p:nvGrpSpPr>
      <p:grpSpPr>
        <a:xfrm>
          <a:off x="0" y="0"/>
          <a:ext cx="0" cy="0"/>
          <a:chOff x="0" y="0"/>
          <a:chExt cx="0" cy="0"/>
        </a:xfrm>
      </p:grpSpPr>
      <p:sp>
        <p:nvSpPr>
          <p:cNvPr id="202" name="Google Shape;202;g3cf8bb57f48_0_347"/>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3cf8bb57f48_0_347"/>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204" name="Google Shape;204;g3cf8bb57f48_0_347"/>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205" name="Google Shape;205;g3cf8bb57f48_0_347"/>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206" name="Google Shape;206;g3cf8bb57f48_0_347"/>
          <p:cNvSpPr txBox="1"/>
          <p:nvPr/>
        </p:nvSpPr>
        <p:spPr>
          <a:xfrm>
            <a:off x="146530" y="104804"/>
            <a:ext cx="30000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500" u="none" cap="none" strike="noStrike">
                <a:solidFill>
                  <a:schemeClr val="lt1"/>
                </a:solidFill>
                <a:latin typeface="Arial"/>
                <a:ea typeface="Arial"/>
                <a:cs typeface="Arial"/>
                <a:sym typeface="Arial"/>
              </a:rPr>
              <a:t>Today’s Speakers</a:t>
            </a:r>
            <a:endParaRPr b="1" i="0" sz="2500" u="none" cap="none" strike="noStrike">
              <a:solidFill>
                <a:schemeClr val="lt1"/>
              </a:solidFill>
              <a:latin typeface="DM Sans"/>
              <a:ea typeface="DM Sans"/>
              <a:cs typeface="DM Sans"/>
              <a:sym typeface="DM Sans"/>
            </a:endParaRPr>
          </a:p>
        </p:txBody>
      </p:sp>
      <p:pic>
        <p:nvPicPr>
          <p:cNvPr id="207" name="Google Shape;207;g3cf8bb57f48_0_347" title="Darren Gladstone Round Pic.png"/>
          <p:cNvPicPr preferRelativeResize="0"/>
          <p:nvPr/>
        </p:nvPicPr>
        <p:blipFill rotWithShape="1">
          <a:blip r:embed="rId4">
            <a:alphaModFix/>
          </a:blip>
          <a:srcRect b="0" l="0" r="0" t="0"/>
          <a:stretch/>
        </p:blipFill>
        <p:spPr>
          <a:xfrm>
            <a:off x="1653398" y="1397696"/>
            <a:ext cx="1744325" cy="1744325"/>
          </a:xfrm>
          <a:prstGeom prst="rect">
            <a:avLst/>
          </a:prstGeom>
          <a:noFill/>
          <a:ln>
            <a:noFill/>
          </a:ln>
        </p:spPr>
      </p:pic>
      <p:pic>
        <p:nvPicPr>
          <p:cNvPr id="208" name="Google Shape;208;g3cf8bb57f48_0_347" title="Shannel Rounded.png"/>
          <p:cNvPicPr preferRelativeResize="0"/>
          <p:nvPr/>
        </p:nvPicPr>
        <p:blipFill rotWithShape="1">
          <a:blip r:embed="rId5">
            <a:alphaModFix/>
          </a:blip>
          <a:srcRect b="0" l="0" r="0" t="0"/>
          <a:stretch/>
        </p:blipFill>
        <p:spPr>
          <a:xfrm>
            <a:off x="5335550" y="1397675"/>
            <a:ext cx="1744325" cy="1744351"/>
          </a:xfrm>
          <a:prstGeom prst="rect">
            <a:avLst/>
          </a:prstGeom>
          <a:noFill/>
          <a:ln>
            <a:noFill/>
          </a:ln>
        </p:spPr>
      </p:pic>
      <p:sp>
        <p:nvSpPr>
          <p:cNvPr id="209" name="Google Shape;209;g3cf8bb57f48_0_347"/>
          <p:cNvSpPr txBox="1"/>
          <p:nvPr/>
        </p:nvSpPr>
        <p:spPr>
          <a:xfrm>
            <a:off x="793950" y="3220825"/>
            <a:ext cx="3370500" cy="498600"/>
          </a:xfrm>
          <a:prstGeom prst="rect">
            <a:avLst/>
          </a:prstGeom>
          <a:noFill/>
          <a:ln>
            <a:noFill/>
          </a:ln>
        </p:spPr>
        <p:txBody>
          <a:bodyPr anchorCtr="0" anchor="t" bIns="75750" lIns="75750" spcFirstLastPara="1" rIns="75750" wrap="square" tIns="75750">
            <a:noAutofit/>
          </a:bodyPr>
          <a:lstStyle/>
          <a:p>
            <a:pPr indent="0" lvl="0" marL="0" marR="0" rtl="0" algn="ctr">
              <a:lnSpc>
                <a:spcPct val="100000"/>
              </a:lnSpc>
              <a:spcBef>
                <a:spcPts val="0"/>
              </a:spcBef>
              <a:spcAft>
                <a:spcPts val="0"/>
              </a:spcAft>
              <a:buClr>
                <a:srgbClr val="000000"/>
              </a:buClr>
              <a:buSzPts val="1160"/>
              <a:buFont typeface="Arial"/>
              <a:buNone/>
            </a:pPr>
            <a:r>
              <a:rPr b="0" i="0" lang="en" sz="1860" u="none" cap="none" strike="noStrike">
                <a:solidFill>
                  <a:schemeClr val="dk2"/>
                </a:solidFill>
                <a:latin typeface="DM Sans"/>
                <a:ea typeface="DM Sans"/>
                <a:cs typeface="DM Sans"/>
                <a:sym typeface="DM Sans"/>
              </a:rPr>
              <a:t>Darren Gladstone</a:t>
            </a:r>
            <a:endParaRPr b="0" i="0" sz="1860" u="none" cap="none" strike="noStrike">
              <a:solidFill>
                <a:schemeClr val="dk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1160"/>
              <a:buFont typeface="Arial"/>
              <a:buNone/>
            </a:pPr>
            <a:r>
              <a:rPr b="0" i="0" lang="en" sz="1860" u="none" cap="none" strike="noStrike">
                <a:solidFill>
                  <a:schemeClr val="dk2"/>
                </a:solidFill>
                <a:latin typeface="DM Sans"/>
                <a:ea typeface="DM Sans"/>
                <a:cs typeface="DM Sans"/>
                <a:sym typeface="DM Sans"/>
              </a:rPr>
              <a:t>US Operations Director</a:t>
            </a:r>
            <a:endParaRPr b="0" i="0" sz="1860" u="none" cap="none" strike="noStrike">
              <a:solidFill>
                <a:schemeClr val="dk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1160"/>
              <a:buFont typeface="Arial"/>
              <a:buNone/>
            </a:pPr>
            <a:r>
              <a:rPr b="0" i="0" lang="en" sz="1860" u="none" cap="none" strike="noStrike">
                <a:solidFill>
                  <a:schemeClr val="dk2"/>
                </a:solidFill>
                <a:latin typeface="DM Sans"/>
                <a:ea typeface="DM Sans"/>
                <a:cs typeface="DM Sans"/>
                <a:sym typeface="DM Sans"/>
              </a:rPr>
              <a:t>RightHear</a:t>
            </a:r>
            <a:endParaRPr b="0" i="0" sz="1860" u="none" cap="none" strike="noStrike">
              <a:solidFill>
                <a:schemeClr val="dk2"/>
              </a:solidFill>
              <a:latin typeface="DM Sans"/>
              <a:ea typeface="DM Sans"/>
              <a:cs typeface="DM Sans"/>
              <a:sym typeface="DM Sans"/>
            </a:endParaRPr>
          </a:p>
        </p:txBody>
      </p:sp>
      <p:sp>
        <p:nvSpPr>
          <p:cNvPr id="210" name="Google Shape;210;g3cf8bb57f48_0_347"/>
          <p:cNvSpPr txBox="1"/>
          <p:nvPr/>
        </p:nvSpPr>
        <p:spPr>
          <a:xfrm>
            <a:off x="4842806" y="3220825"/>
            <a:ext cx="2888100" cy="1047000"/>
          </a:xfrm>
          <a:prstGeom prst="rect">
            <a:avLst/>
          </a:prstGeom>
          <a:noFill/>
          <a:ln>
            <a:noFill/>
          </a:ln>
        </p:spPr>
        <p:txBody>
          <a:bodyPr anchorCtr="0" anchor="t" bIns="75750" lIns="75750" spcFirstLastPara="1" rIns="75750" wrap="square" tIns="75750">
            <a:noAutofit/>
          </a:bodyPr>
          <a:lstStyle/>
          <a:p>
            <a:pPr indent="0" lvl="0" marL="0" marR="0" rtl="0" algn="ctr">
              <a:lnSpc>
                <a:spcPct val="100000"/>
              </a:lnSpc>
              <a:spcBef>
                <a:spcPts val="0"/>
              </a:spcBef>
              <a:spcAft>
                <a:spcPts val="0"/>
              </a:spcAft>
              <a:buClr>
                <a:srgbClr val="000000"/>
              </a:buClr>
              <a:buSzPts val="1160"/>
              <a:buFont typeface="Arial"/>
              <a:buNone/>
            </a:pPr>
            <a:r>
              <a:rPr b="0" i="0" lang="en" sz="1860" u="none" cap="none" strike="noStrike">
                <a:solidFill>
                  <a:schemeClr val="dk2"/>
                </a:solidFill>
                <a:latin typeface="DM Sans"/>
                <a:ea typeface="DM Sans"/>
                <a:cs typeface="DM Sans"/>
                <a:sym typeface="DM Sans"/>
              </a:rPr>
              <a:t>Shanell Matos</a:t>
            </a:r>
            <a:endParaRPr b="0" i="0" sz="1860" u="none" cap="none" strike="noStrike">
              <a:solidFill>
                <a:schemeClr val="dk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1160"/>
              <a:buFont typeface="Arial"/>
              <a:buNone/>
            </a:pPr>
            <a:r>
              <a:rPr b="0" i="0" lang="en" sz="1860" u="none" cap="none" strike="noStrike">
                <a:solidFill>
                  <a:schemeClr val="dk2"/>
                </a:solidFill>
                <a:latin typeface="DM Sans"/>
                <a:ea typeface="DM Sans"/>
                <a:cs typeface="DM Sans"/>
                <a:sym typeface="DM Sans"/>
              </a:rPr>
              <a:t>Community Manager</a:t>
            </a:r>
            <a:endParaRPr b="0" i="0" sz="1860" u="none" cap="none" strike="noStrike">
              <a:solidFill>
                <a:schemeClr val="dk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1160"/>
              <a:buFont typeface="Arial"/>
              <a:buNone/>
            </a:pPr>
            <a:r>
              <a:rPr b="0" i="0" lang="en" sz="1860" u="none" cap="none" strike="noStrike">
                <a:solidFill>
                  <a:schemeClr val="dk2"/>
                </a:solidFill>
                <a:latin typeface="DM Sans"/>
                <a:ea typeface="DM Sans"/>
                <a:cs typeface="DM Sans"/>
                <a:sym typeface="DM Sans"/>
              </a:rPr>
              <a:t>RightHear</a:t>
            </a:r>
            <a:endParaRPr b="0" i="0" sz="1860" u="none" cap="none" strike="noStrike">
              <a:solidFill>
                <a:schemeClr val="dk2"/>
              </a:solidFill>
              <a:latin typeface="DM Sans"/>
              <a:ea typeface="DM Sans"/>
              <a:cs typeface="DM Sans"/>
              <a:sym typeface="DM Sans"/>
            </a:endParaRPr>
          </a:p>
        </p:txBody>
      </p:sp>
      <p:sp>
        <p:nvSpPr>
          <p:cNvPr id="211" name="Google Shape;211;g3cf8bb57f48_0_347"/>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69" name="Shape 469"/>
        <p:cNvGrpSpPr/>
        <p:nvPr/>
      </p:nvGrpSpPr>
      <p:grpSpPr>
        <a:xfrm>
          <a:off x="0" y="0"/>
          <a:ext cx="0" cy="0"/>
          <a:chOff x="0" y="0"/>
          <a:chExt cx="0" cy="0"/>
        </a:xfrm>
      </p:grpSpPr>
      <p:sp>
        <p:nvSpPr>
          <p:cNvPr id="470" name="Google Shape;470;g3cf8bb57f48_0_913"/>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3cf8bb57f48_0_913"/>
          <p:cNvSpPr txBox="1"/>
          <p:nvPr>
            <p:ph type="title"/>
          </p:nvPr>
        </p:nvSpPr>
        <p:spPr>
          <a:xfrm>
            <a:off x="179825" y="84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Unlocking New Locations</a:t>
            </a:r>
            <a:endParaRPr b="1">
              <a:solidFill>
                <a:schemeClr val="lt1"/>
              </a:solidFill>
            </a:endParaRPr>
          </a:p>
        </p:txBody>
      </p:sp>
      <p:sp>
        <p:nvSpPr>
          <p:cNvPr id="472" name="Google Shape;472;g3cf8bb57f48_0_913"/>
          <p:cNvSpPr txBox="1"/>
          <p:nvPr>
            <p:ph idx="4294967295" type="body"/>
          </p:nvPr>
        </p:nvSpPr>
        <p:spPr>
          <a:xfrm>
            <a:off x="311700" y="1152475"/>
            <a:ext cx="5568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E0F0F"/>
                </a:solidFill>
              </a:rPr>
              <a:t>We want to make more places accessible to all.</a:t>
            </a:r>
            <a:endParaRPr sz="2000">
              <a:solidFill>
                <a:srgbClr val="0E0F0F"/>
              </a:solidFill>
            </a:endParaRPr>
          </a:p>
          <a:p>
            <a:pPr indent="0" lvl="0" marL="0" rtl="0" algn="l">
              <a:spcBef>
                <a:spcPts val="0"/>
              </a:spcBef>
              <a:spcAft>
                <a:spcPts val="0"/>
              </a:spcAft>
              <a:buNone/>
            </a:pPr>
            <a:r>
              <a:t/>
            </a:r>
            <a:endParaRPr sz="2000">
              <a:solidFill>
                <a:srgbClr val="0E0F0F"/>
              </a:solidFill>
            </a:endParaRPr>
          </a:p>
          <a:p>
            <a:pPr indent="0" lvl="0" marL="0" rtl="0" algn="l">
              <a:spcBef>
                <a:spcPts val="0"/>
              </a:spcBef>
              <a:spcAft>
                <a:spcPts val="0"/>
              </a:spcAft>
              <a:buNone/>
            </a:pPr>
            <a:r>
              <a:rPr lang="en" sz="2000">
                <a:solidFill>
                  <a:srgbClr val="0E0F0F"/>
                </a:solidFill>
              </a:rPr>
              <a:t>But companies and organizations need to be aware of the problem before they can take action.</a:t>
            </a:r>
            <a:endParaRPr sz="2000">
              <a:solidFill>
                <a:srgbClr val="0E0F0F"/>
              </a:solidFill>
            </a:endParaRPr>
          </a:p>
          <a:p>
            <a:pPr indent="0" lvl="0" marL="0" rtl="0" algn="l">
              <a:spcBef>
                <a:spcPts val="0"/>
              </a:spcBef>
              <a:spcAft>
                <a:spcPts val="0"/>
              </a:spcAft>
              <a:buNone/>
            </a:pPr>
            <a:r>
              <a:t/>
            </a:r>
            <a:endParaRPr sz="2000">
              <a:solidFill>
                <a:srgbClr val="0E0F0F"/>
              </a:solidFill>
            </a:endParaRPr>
          </a:p>
          <a:p>
            <a:pPr indent="0" lvl="0" marL="0" rtl="0" algn="l">
              <a:spcBef>
                <a:spcPts val="0"/>
              </a:spcBef>
              <a:spcAft>
                <a:spcPts val="0"/>
              </a:spcAft>
              <a:buNone/>
            </a:pPr>
            <a:r>
              <a:rPr lang="en" sz="2000">
                <a:solidFill>
                  <a:srgbClr val="0E0F0F"/>
                </a:solidFill>
              </a:rPr>
              <a:t>We need everyone’s help to create this awareness.</a:t>
            </a:r>
            <a:endParaRPr sz="2000">
              <a:solidFill>
                <a:srgbClr val="0E0F0F"/>
              </a:solidFill>
            </a:endParaRPr>
          </a:p>
          <a:p>
            <a:pPr indent="0" lvl="0" marL="0" rtl="0" algn="l">
              <a:spcBef>
                <a:spcPts val="0"/>
              </a:spcBef>
              <a:spcAft>
                <a:spcPts val="0"/>
              </a:spcAft>
              <a:buNone/>
            </a:pPr>
            <a:r>
              <a:rPr lang="en">
                <a:solidFill>
                  <a:srgbClr val="0E0F0F"/>
                </a:solidFill>
              </a:rPr>
              <a:t> </a:t>
            </a:r>
            <a:endParaRPr>
              <a:solidFill>
                <a:srgbClr val="0E0F0F"/>
              </a:solidFill>
            </a:endParaRPr>
          </a:p>
        </p:txBody>
      </p:sp>
      <p:pic>
        <p:nvPicPr>
          <p:cNvPr id="473" name="Google Shape;473;g3cf8bb57f48_0_913"/>
          <p:cNvPicPr preferRelativeResize="0"/>
          <p:nvPr/>
        </p:nvPicPr>
        <p:blipFill>
          <a:blip r:embed="rId3">
            <a:alphaModFix/>
          </a:blip>
          <a:stretch>
            <a:fillRect/>
          </a:stretch>
        </p:blipFill>
        <p:spPr>
          <a:xfrm>
            <a:off x="6447700" y="1479750"/>
            <a:ext cx="2301025" cy="2408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77" name="Shape 477"/>
        <p:cNvGrpSpPr/>
        <p:nvPr/>
      </p:nvGrpSpPr>
      <p:grpSpPr>
        <a:xfrm>
          <a:off x="0" y="0"/>
          <a:ext cx="0" cy="0"/>
          <a:chOff x="0" y="0"/>
          <a:chExt cx="0" cy="0"/>
        </a:xfrm>
      </p:grpSpPr>
      <p:sp>
        <p:nvSpPr>
          <p:cNvPr id="478" name="Google Shape;478;g3d0aa0e92fe_0_2"/>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3d0aa0e92fe_0_2"/>
          <p:cNvSpPr txBox="1"/>
          <p:nvPr>
            <p:ph type="title"/>
          </p:nvPr>
        </p:nvSpPr>
        <p:spPr>
          <a:xfrm>
            <a:off x="179825" y="84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An Army of Unlockers!</a:t>
            </a:r>
            <a:endParaRPr b="1">
              <a:solidFill>
                <a:schemeClr val="lt1"/>
              </a:solidFill>
            </a:endParaRPr>
          </a:p>
        </p:txBody>
      </p:sp>
      <p:sp>
        <p:nvSpPr>
          <p:cNvPr id="480" name="Google Shape;480;g3d0aa0e92fe_0_2"/>
          <p:cNvSpPr txBox="1"/>
          <p:nvPr>
            <p:ph idx="4294967295" type="body"/>
          </p:nvPr>
        </p:nvSpPr>
        <p:spPr>
          <a:xfrm>
            <a:off x="311700" y="1152475"/>
            <a:ext cx="52959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sz="2000">
                <a:solidFill>
                  <a:srgbClr val="0E0F0F"/>
                </a:solidFill>
              </a:rPr>
              <a:t>We are creating a Movement.</a:t>
            </a:r>
            <a:endParaRPr sz="2000">
              <a:solidFill>
                <a:srgbClr val="0E0F0F"/>
              </a:solidFill>
            </a:endParaRPr>
          </a:p>
          <a:p>
            <a:pPr indent="0" lvl="0" marL="0" rtl="0" algn="l">
              <a:spcBef>
                <a:spcPts val="0"/>
              </a:spcBef>
              <a:spcAft>
                <a:spcPts val="0"/>
              </a:spcAft>
              <a:buNone/>
            </a:pPr>
            <a:r>
              <a:t/>
            </a:r>
            <a:endParaRPr sz="2000">
              <a:solidFill>
                <a:srgbClr val="0E0F0F"/>
              </a:solidFill>
            </a:endParaRPr>
          </a:p>
          <a:p>
            <a:pPr indent="0" lvl="0" marL="0" rtl="0" algn="l">
              <a:spcBef>
                <a:spcPts val="0"/>
              </a:spcBef>
              <a:spcAft>
                <a:spcPts val="0"/>
              </a:spcAft>
              <a:buNone/>
            </a:pPr>
            <a:r>
              <a:rPr lang="en" sz="2000">
                <a:solidFill>
                  <a:srgbClr val="0E0F0F"/>
                </a:solidFill>
              </a:rPr>
              <a:t>An army of Unlockers.</a:t>
            </a:r>
            <a:endParaRPr sz="2000">
              <a:solidFill>
                <a:srgbClr val="0E0F0F"/>
              </a:solidFill>
            </a:endParaRPr>
          </a:p>
          <a:p>
            <a:pPr indent="0" lvl="0" marL="0" rtl="0" algn="l">
              <a:spcBef>
                <a:spcPts val="0"/>
              </a:spcBef>
              <a:spcAft>
                <a:spcPts val="0"/>
              </a:spcAft>
              <a:buNone/>
            </a:pPr>
            <a:r>
              <a:t/>
            </a:r>
            <a:endParaRPr sz="2000">
              <a:solidFill>
                <a:srgbClr val="0E0F0F"/>
              </a:solidFill>
            </a:endParaRPr>
          </a:p>
          <a:p>
            <a:pPr indent="0" lvl="0" marL="0" rtl="0" algn="l">
              <a:spcBef>
                <a:spcPts val="0"/>
              </a:spcBef>
              <a:spcAft>
                <a:spcPts val="0"/>
              </a:spcAft>
              <a:buNone/>
            </a:pPr>
            <a:r>
              <a:rPr lang="en" sz="2000">
                <a:solidFill>
                  <a:srgbClr val="0E0F0F"/>
                </a:solidFill>
              </a:rPr>
              <a:t>Creating awareness of the importance of accessibility.</a:t>
            </a:r>
            <a:endParaRPr sz="2000">
              <a:solidFill>
                <a:srgbClr val="0E0F0F"/>
              </a:solidFill>
            </a:endParaRPr>
          </a:p>
          <a:p>
            <a:pPr indent="0" lvl="0" marL="0" rtl="0" algn="l">
              <a:spcBef>
                <a:spcPts val="0"/>
              </a:spcBef>
              <a:spcAft>
                <a:spcPts val="0"/>
              </a:spcAft>
              <a:buNone/>
            </a:pPr>
            <a:r>
              <a:t/>
            </a:r>
            <a:endParaRPr sz="2000">
              <a:solidFill>
                <a:srgbClr val="0E0F0F"/>
              </a:solidFill>
            </a:endParaRPr>
          </a:p>
          <a:p>
            <a:pPr indent="0" lvl="0" marL="0" rtl="0" algn="l">
              <a:spcBef>
                <a:spcPts val="0"/>
              </a:spcBef>
              <a:spcAft>
                <a:spcPts val="0"/>
              </a:spcAft>
              <a:buNone/>
            </a:pPr>
            <a:r>
              <a:rPr lang="en" sz="2000">
                <a:solidFill>
                  <a:srgbClr val="0E0F0F"/>
                </a:solidFill>
              </a:rPr>
              <a:t>Reaching out to places near you and asking them to be more accessible.</a:t>
            </a:r>
            <a:endParaRPr sz="2000">
              <a:solidFill>
                <a:srgbClr val="0E0F0F"/>
              </a:solidFill>
            </a:endParaRPr>
          </a:p>
          <a:p>
            <a:pPr indent="0" lvl="0" marL="0" rtl="0" algn="l">
              <a:spcBef>
                <a:spcPts val="0"/>
              </a:spcBef>
              <a:spcAft>
                <a:spcPts val="0"/>
              </a:spcAft>
              <a:buNone/>
            </a:pPr>
            <a:r>
              <a:t/>
            </a:r>
            <a:endParaRPr sz="2000">
              <a:solidFill>
                <a:srgbClr val="0E0F0F"/>
              </a:solidFill>
            </a:endParaRPr>
          </a:p>
          <a:p>
            <a:pPr indent="0" lvl="0" marL="0" rtl="0" algn="l">
              <a:spcBef>
                <a:spcPts val="0"/>
              </a:spcBef>
              <a:spcAft>
                <a:spcPts val="0"/>
              </a:spcAft>
              <a:buNone/>
            </a:pPr>
            <a:r>
              <a:rPr lang="en" sz="2000">
                <a:solidFill>
                  <a:srgbClr val="0E0F0F"/>
                </a:solidFill>
              </a:rPr>
              <a:t>Email, phone, in-person - you can make a difference!</a:t>
            </a:r>
            <a:endParaRPr sz="2000">
              <a:solidFill>
                <a:srgbClr val="0E0F0F"/>
              </a:solidFill>
            </a:endParaRPr>
          </a:p>
          <a:p>
            <a:pPr indent="0" lvl="0" marL="0" rtl="0" algn="l">
              <a:spcBef>
                <a:spcPts val="0"/>
              </a:spcBef>
              <a:spcAft>
                <a:spcPts val="0"/>
              </a:spcAft>
              <a:buNone/>
            </a:pPr>
            <a:r>
              <a:rPr lang="en">
                <a:solidFill>
                  <a:srgbClr val="0E0F0F"/>
                </a:solidFill>
              </a:rPr>
              <a:t> </a:t>
            </a:r>
            <a:endParaRPr>
              <a:solidFill>
                <a:srgbClr val="0E0F0F"/>
              </a:solidFill>
            </a:endParaRPr>
          </a:p>
        </p:txBody>
      </p:sp>
      <p:pic>
        <p:nvPicPr>
          <p:cNvPr id="481" name="Google Shape;481;g3d0aa0e92fe_0_2"/>
          <p:cNvPicPr preferRelativeResize="0"/>
          <p:nvPr/>
        </p:nvPicPr>
        <p:blipFill>
          <a:blip r:embed="rId3">
            <a:alphaModFix/>
          </a:blip>
          <a:stretch>
            <a:fillRect/>
          </a:stretch>
        </p:blipFill>
        <p:spPr>
          <a:xfrm>
            <a:off x="6167175" y="1310725"/>
            <a:ext cx="2533250" cy="2651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85" name="Shape 485"/>
        <p:cNvGrpSpPr/>
        <p:nvPr/>
      </p:nvGrpSpPr>
      <p:grpSpPr>
        <a:xfrm>
          <a:off x="0" y="0"/>
          <a:ext cx="0" cy="0"/>
          <a:chOff x="0" y="0"/>
          <a:chExt cx="0" cy="0"/>
        </a:xfrm>
      </p:grpSpPr>
      <p:sp>
        <p:nvSpPr>
          <p:cNvPr id="486" name="Google Shape;486;g3cf8bb57f48_0_919"/>
          <p:cNvSpPr txBox="1"/>
          <p:nvPr>
            <p:ph type="title"/>
          </p:nvPr>
        </p:nvSpPr>
        <p:spPr>
          <a:xfrm>
            <a:off x="0" y="1237725"/>
            <a:ext cx="9144000" cy="324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300">
                <a:solidFill>
                  <a:srgbClr val="0E0F0F"/>
                </a:solidFill>
              </a:rPr>
              <a:t>Join the Movement</a:t>
            </a:r>
            <a:endParaRPr sz="4300">
              <a:solidFill>
                <a:srgbClr val="0E0F0F"/>
              </a:solidFill>
            </a:endParaRPr>
          </a:p>
          <a:p>
            <a:pPr indent="0" lvl="0" marL="0" rtl="0" algn="ctr">
              <a:spcBef>
                <a:spcPts val="0"/>
              </a:spcBef>
              <a:spcAft>
                <a:spcPts val="0"/>
              </a:spcAft>
              <a:buSzPts val="990"/>
              <a:buNone/>
            </a:pPr>
            <a:r>
              <a:t/>
            </a:r>
            <a:endParaRPr sz="2900">
              <a:solidFill>
                <a:srgbClr val="0E0F0F"/>
              </a:solidFill>
            </a:endParaRPr>
          </a:p>
          <a:p>
            <a:pPr indent="0" lvl="0" marL="0" rtl="0" algn="ctr">
              <a:spcBef>
                <a:spcPts val="0"/>
              </a:spcBef>
              <a:spcAft>
                <a:spcPts val="0"/>
              </a:spcAft>
              <a:buSzPts val="990"/>
              <a:buNone/>
            </a:pPr>
            <a:r>
              <a:rPr lang="en" sz="2400" u="sng">
                <a:solidFill>
                  <a:schemeClr val="hlink"/>
                </a:solidFill>
                <a:hlinkClick r:id="rId3"/>
              </a:rPr>
              <a:t>https://docs.google.com/forms/d/e/1FAIpQLSc_tMDDKqMxEHAvNFiCEPmgXdwrdbVauyZwj4QieRJXYxct8A/viewform</a:t>
            </a:r>
            <a:endParaRPr sz="2400">
              <a:solidFill>
                <a:srgbClr val="0E0F0F"/>
              </a:solidFill>
            </a:endParaRPr>
          </a:p>
          <a:p>
            <a:pPr indent="0" lvl="0" marL="0" rtl="0" algn="ctr">
              <a:spcBef>
                <a:spcPts val="0"/>
              </a:spcBef>
              <a:spcAft>
                <a:spcPts val="0"/>
              </a:spcAft>
              <a:buSzPts val="990"/>
              <a:buNone/>
            </a:pPr>
            <a:r>
              <a:t/>
            </a:r>
            <a:endParaRPr sz="2400">
              <a:solidFill>
                <a:srgbClr val="0E0F0F"/>
              </a:solidFill>
            </a:endParaRPr>
          </a:p>
          <a:p>
            <a:pPr indent="0" lvl="0" marL="0" rtl="0" algn="ctr">
              <a:spcBef>
                <a:spcPts val="0"/>
              </a:spcBef>
              <a:spcAft>
                <a:spcPts val="0"/>
              </a:spcAft>
              <a:buSzPts val="990"/>
              <a:buNone/>
            </a:pPr>
            <a:r>
              <a:t/>
            </a:r>
            <a:endParaRPr sz="2400">
              <a:solidFill>
                <a:srgbClr val="0E0F0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491" name="Shape 491"/>
        <p:cNvGrpSpPr/>
        <p:nvPr/>
      </p:nvGrpSpPr>
      <p:grpSpPr>
        <a:xfrm>
          <a:off x="0" y="0"/>
          <a:ext cx="0" cy="0"/>
          <a:chOff x="0" y="0"/>
          <a:chExt cx="0" cy="0"/>
        </a:xfrm>
      </p:grpSpPr>
      <p:sp>
        <p:nvSpPr>
          <p:cNvPr id="492" name="Google Shape;492;g3cf8bb57f48_0_685"/>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493" name="Google Shape;493;g3cf8bb57f48_0_685"/>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494" name="Google Shape;494;g3cf8bb57f48_0_685"/>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495" name="Google Shape;495;g3cf8bb57f48_0_685"/>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pic>
        <p:nvPicPr>
          <p:cNvPr descr="Virginia's Natural Bridge Zoo has become the first state park in the nation to install RightHear, a revolutionary app that helps blind and low-vision visitors navigate and understand their surroundings in more than 2,300 locations.&#10;&#10;&#10;Our Solutionaries team shares the story of Layne Johnson, a man who was declared legally blind in June of 2021. Find out how the app has given him a sense of freedom." id="496" name="Google Shape;496;g3cf8bb57f48_0_685" title="First in the nation: Natural Bridge State Park pioneers accessibility for the blind | Solutionaries">
            <a:hlinkClick r:id="rId4"/>
          </p:cNvPr>
          <p:cNvPicPr preferRelativeResize="0"/>
          <p:nvPr/>
        </p:nvPicPr>
        <p:blipFill>
          <a:blip r:embed="rId5">
            <a:alphaModFix/>
          </a:blip>
          <a:stretch>
            <a:fillRect/>
          </a:stretch>
        </p:blipFill>
        <p:spPr>
          <a:xfrm>
            <a:off x="482100" y="206025"/>
            <a:ext cx="8172175" cy="4337175"/>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501" name="Shape 501"/>
        <p:cNvGrpSpPr/>
        <p:nvPr/>
      </p:nvGrpSpPr>
      <p:grpSpPr>
        <a:xfrm>
          <a:off x="0" y="0"/>
          <a:ext cx="0" cy="0"/>
          <a:chOff x="0" y="0"/>
          <a:chExt cx="0" cy="0"/>
        </a:xfrm>
      </p:grpSpPr>
      <p:sp>
        <p:nvSpPr>
          <p:cNvPr id="502" name="Google Shape;502;g33607e7077e_1_208"/>
          <p:cNvSpPr txBox="1"/>
          <p:nvPr>
            <p:ph type="title"/>
          </p:nvPr>
        </p:nvSpPr>
        <p:spPr>
          <a:xfrm>
            <a:off x="1069000" y="1167650"/>
            <a:ext cx="5514600" cy="2558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990"/>
              <a:buNone/>
            </a:pPr>
            <a:r>
              <a:rPr lang="en" sz="2480">
                <a:latin typeface="DM Sans"/>
                <a:ea typeface="DM Sans"/>
                <a:cs typeface="DM Sans"/>
                <a:sym typeface="DM Sans"/>
              </a:rPr>
              <a:t>Scan the code to receive more information.</a:t>
            </a:r>
            <a:endParaRPr sz="2480">
              <a:latin typeface="DM Sans"/>
              <a:ea typeface="DM Sans"/>
              <a:cs typeface="DM Sans"/>
              <a:sym typeface="DM Sans"/>
            </a:endParaRPr>
          </a:p>
          <a:p>
            <a:pPr indent="0" lvl="0" marL="0" rtl="0" algn="l">
              <a:lnSpc>
                <a:spcPct val="90000"/>
              </a:lnSpc>
              <a:spcBef>
                <a:spcPts val="0"/>
              </a:spcBef>
              <a:spcAft>
                <a:spcPts val="0"/>
              </a:spcAft>
              <a:buSzPts val="990"/>
              <a:buNone/>
            </a:pPr>
            <a:r>
              <a:t/>
            </a:r>
            <a:endParaRPr sz="2480"/>
          </a:p>
          <a:p>
            <a:pPr indent="0" lvl="0" marL="0" rtl="0" algn="l">
              <a:lnSpc>
                <a:spcPct val="90000"/>
              </a:lnSpc>
              <a:spcBef>
                <a:spcPts val="0"/>
              </a:spcBef>
              <a:spcAft>
                <a:spcPts val="0"/>
              </a:spcAft>
              <a:buSzPts val="990"/>
              <a:buNone/>
            </a:pPr>
            <a:r>
              <a:t/>
            </a:r>
            <a:endParaRPr sz="2480"/>
          </a:p>
          <a:p>
            <a:pPr indent="0" lvl="0" marL="0" rtl="0" algn="l">
              <a:lnSpc>
                <a:spcPct val="90000"/>
              </a:lnSpc>
              <a:spcBef>
                <a:spcPts val="0"/>
              </a:spcBef>
              <a:spcAft>
                <a:spcPts val="0"/>
              </a:spcAft>
              <a:buSzPts val="990"/>
              <a:buNone/>
            </a:pPr>
            <a:r>
              <a:t/>
            </a:r>
            <a:endParaRPr sz="2480"/>
          </a:p>
        </p:txBody>
      </p:sp>
      <p:sp>
        <p:nvSpPr>
          <p:cNvPr id="503" name="Google Shape;503;g33607e7077e_1_208"/>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504" name="Google Shape;504;g33607e7077e_1_208"/>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pic>
        <p:nvPicPr>
          <p:cNvPr descr="A black background with white lines&#10;&#10;AI-generated content may be incorrect." id="505" name="Google Shape;505;g33607e7077e_1_208"/>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cxnSp>
        <p:nvCxnSpPr>
          <p:cNvPr id="506" name="Google Shape;506;g33607e7077e_1_208"/>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QR Code  - scan for more information." id="507" name="Google Shape;507;g33607e7077e_1_208" title="qr-code.png"/>
          <p:cNvPicPr preferRelativeResize="0"/>
          <p:nvPr/>
        </p:nvPicPr>
        <p:blipFill rotWithShape="1">
          <a:blip r:embed="rId4">
            <a:alphaModFix/>
          </a:blip>
          <a:srcRect b="0" l="0" r="0" t="0"/>
          <a:stretch/>
        </p:blipFill>
        <p:spPr>
          <a:xfrm>
            <a:off x="6268850" y="744850"/>
            <a:ext cx="2641100" cy="2641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512" name="Shape 512"/>
        <p:cNvGrpSpPr/>
        <p:nvPr/>
      </p:nvGrpSpPr>
      <p:grpSpPr>
        <a:xfrm>
          <a:off x="0" y="0"/>
          <a:ext cx="0" cy="0"/>
          <a:chOff x="0" y="0"/>
          <a:chExt cx="0" cy="0"/>
        </a:xfrm>
      </p:grpSpPr>
      <p:sp>
        <p:nvSpPr>
          <p:cNvPr id="513" name="Google Shape;513;g3cf8bb57f48_0_575"/>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514" name="Google Shape;514;g3cf8bb57f48_0_575"/>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515" name="Google Shape;515;g3cf8bb57f48_0_575"/>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516" name="Google Shape;516;g3cf8bb57f48_0_575"/>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517" name="Google Shape;517;g3cf8bb57f48_0_575"/>
          <p:cNvSpPr txBox="1"/>
          <p:nvPr/>
        </p:nvSpPr>
        <p:spPr>
          <a:xfrm>
            <a:off x="282875" y="1243819"/>
            <a:ext cx="41853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280"/>
              <a:buFont typeface="Arial"/>
              <a:buNone/>
            </a:pPr>
            <a:r>
              <a:rPr b="1" i="0" lang="en" sz="4280" u="none" cap="none" strike="noStrike">
                <a:solidFill>
                  <a:schemeClr val="dk1"/>
                </a:solidFill>
                <a:latin typeface="DM Sans"/>
                <a:ea typeface="DM Sans"/>
                <a:cs typeface="DM Sans"/>
                <a:sym typeface="DM Sans"/>
              </a:rPr>
              <a:t>Q&amp;A…</a:t>
            </a:r>
            <a:endParaRPr b="1" i="0" sz="4280" u="none" cap="none" strike="noStrike">
              <a:solidFill>
                <a:schemeClr val="dk1"/>
              </a:solidFill>
              <a:latin typeface="DM Sans"/>
              <a:ea typeface="DM Sans"/>
              <a:cs typeface="DM Sans"/>
              <a:sym typeface="DM Sans"/>
            </a:endParaRPr>
          </a:p>
          <a:p>
            <a:pPr indent="0" lvl="0" marL="0" marR="0" rtl="0" algn="l">
              <a:lnSpc>
                <a:spcPct val="90000"/>
              </a:lnSpc>
              <a:spcBef>
                <a:spcPts val="0"/>
              </a:spcBef>
              <a:spcAft>
                <a:spcPts val="0"/>
              </a:spcAft>
              <a:buClr>
                <a:srgbClr val="000000"/>
              </a:buClr>
              <a:buSzPts val="4280"/>
              <a:buFont typeface="Arial"/>
              <a:buNone/>
            </a:pPr>
            <a:r>
              <a:rPr b="0" i="0" lang="en" sz="4280" u="none" cap="none" strike="noStrike">
                <a:solidFill>
                  <a:schemeClr val="dk1"/>
                </a:solidFill>
                <a:latin typeface="DM Sans"/>
                <a:ea typeface="DM Sans"/>
                <a:cs typeface="DM Sans"/>
                <a:sym typeface="DM Sans"/>
              </a:rPr>
              <a:t>and Thank You!</a:t>
            </a:r>
            <a:endParaRPr b="0" i="0" sz="4280" u="none" cap="none" strike="noStrike">
              <a:solidFill>
                <a:schemeClr val="dk1"/>
              </a:solidFill>
              <a:latin typeface="DM Sans"/>
              <a:ea typeface="DM Sans"/>
              <a:cs typeface="DM Sans"/>
              <a:sym typeface="DM Sans"/>
            </a:endParaRPr>
          </a:p>
          <a:p>
            <a:pPr indent="0" lvl="0" marL="0" marR="0" rtl="0" algn="l">
              <a:lnSpc>
                <a:spcPct val="90000"/>
              </a:lnSpc>
              <a:spcBef>
                <a:spcPts val="0"/>
              </a:spcBef>
              <a:spcAft>
                <a:spcPts val="0"/>
              </a:spcAft>
              <a:buClr>
                <a:srgbClr val="000000"/>
              </a:buClr>
              <a:buSzPts val="2480"/>
              <a:buFont typeface="Arial"/>
              <a:buNone/>
            </a:pPr>
            <a:r>
              <a:t/>
            </a:r>
            <a:endParaRPr b="0" i="0" sz="2480" u="none" cap="none" strike="noStrike">
              <a:solidFill>
                <a:schemeClr val="dk1"/>
              </a:solidFill>
              <a:latin typeface="DM Sans"/>
              <a:ea typeface="DM Sans"/>
              <a:cs typeface="DM Sans"/>
              <a:sym typeface="DM Sans"/>
            </a:endParaRPr>
          </a:p>
          <a:p>
            <a:pPr indent="0" lvl="0" marL="0" marR="0" rtl="0" algn="l">
              <a:lnSpc>
                <a:spcPct val="90000"/>
              </a:lnSpc>
              <a:spcBef>
                <a:spcPts val="0"/>
              </a:spcBef>
              <a:spcAft>
                <a:spcPts val="0"/>
              </a:spcAft>
              <a:buClr>
                <a:srgbClr val="000000"/>
              </a:buClr>
              <a:buSzPts val="2480"/>
              <a:buFont typeface="Arial"/>
              <a:buNone/>
            </a:pPr>
            <a:r>
              <a:rPr b="0" i="0" lang="en" sz="2480" u="none" cap="none" strike="noStrike">
                <a:solidFill>
                  <a:schemeClr val="dk1"/>
                </a:solidFill>
                <a:latin typeface="DM Sans"/>
                <a:ea typeface="DM Sans"/>
                <a:cs typeface="DM Sans"/>
                <a:sym typeface="DM Sans"/>
              </a:rPr>
              <a:t>www.right-hear.com</a:t>
            </a:r>
            <a:endParaRPr b="0" i="0" sz="2480" u="none" cap="none" strike="noStrike">
              <a:solidFill>
                <a:schemeClr val="dk1"/>
              </a:solidFill>
              <a:latin typeface="DM Sans"/>
              <a:ea typeface="DM Sans"/>
              <a:cs typeface="DM Sans"/>
              <a:sym typeface="DM Sans"/>
            </a:endParaRPr>
          </a:p>
          <a:p>
            <a:pPr indent="0" lvl="0" marL="0" marR="0" rtl="0" algn="l">
              <a:lnSpc>
                <a:spcPct val="90000"/>
              </a:lnSpc>
              <a:spcBef>
                <a:spcPts val="0"/>
              </a:spcBef>
              <a:spcAft>
                <a:spcPts val="0"/>
              </a:spcAft>
              <a:buClr>
                <a:srgbClr val="000000"/>
              </a:buClr>
              <a:buSzPts val="2480"/>
              <a:buFont typeface="Arial"/>
              <a:buNone/>
            </a:pPr>
            <a:r>
              <a:rPr b="0" i="0" lang="en" sz="2480" u="none" cap="none" strike="noStrike">
                <a:solidFill>
                  <a:schemeClr val="dk1"/>
                </a:solidFill>
                <a:latin typeface="DM Sans"/>
                <a:ea typeface="DM Sans"/>
                <a:cs typeface="DM Sans"/>
                <a:sym typeface="DM Sans"/>
              </a:rPr>
              <a:t>support@right-hear.com</a:t>
            </a:r>
            <a:endParaRPr b="0" i="0" sz="2480" u="none" cap="none" strike="noStrike">
              <a:solidFill>
                <a:schemeClr val="dk1"/>
              </a:solidFill>
              <a:latin typeface="DM Sans"/>
              <a:ea typeface="DM Sans"/>
              <a:cs typeface="DM Sans"/>
              <a:sym typeface="DM Sans"/>
            </a:endParaRPr>
          </a:p>
        </p:txBody>
      </p:sp>
      <p:pic>
        <p:nvPicPr>
          <p:cNvPr id="518" name="Google Shape;518;g3cf8bb57f48_0_575"/>
          <p:cNvPicPr preferRelativeResize="0"/>
          <p:nvPr/>
        </p:nvPicPr>
        <p:blipFill rotWithShape="1">
          <a:blip r:embed="rId4">
            <a:alphaModFix/>
          </a:blip>
          <a:srcRect b="0" l="25533" r="11932" t="0"/>
          <a:stretch/>
        </p:blipFill>
        <p:spPr>
          <a:xfrm>
            <a:off x="5695425" y="1273613"/>
            <a:ext cx="2439850" cy="2596275"/>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216" name="Shape 216"/>
        <p:cNvGrpSpPr/>
        <p:nvPr/>
      </p:nvGrpSpPr>
      <p:grpSpPr>
        <a:xfrm>
          <a:off x="0" y="0"/>
          <a:ext cx="0" cy="0"/>
          <a:chOff x="0" y="0"/>
          <a:chExt cx="0" cy="0"/>
        </a:xfrm>
      </p:grpSpPr>
      <p:sp>
        <p:nvSpPr>
          <p:cNvPr id="217" name="Google Shape;217;g3cf8bb57f48_0_365"/>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3cf8bb57f48_0_365"/>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219" name="Google Shape;219;g3cf8bb57f48_0_365"/>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220" name="Google Shape;220;g3cf8bb57f48_0_365"/>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221" name="Google Shape;221;g3cf8bb57f48_0_365"/>
          <p:cNvSpPr txBox="1"/>
          <p:nvPr/>
        </p:nvSpPr>
        <p:spPr>
          <a:xfrm>
            <a:off x="146530" y="104804"/>
            <a:ext cx="30000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500" u="none" cap="none" strike="noStrike">
                <a:solidFill>
                  <a:schemeClr val="lt1"/>
                </a:solidFill>
                <a:latin typeface="Arial"/>
                <a:ea typeface="Arial"/>
                <a:cs typeface="Arial"/>
                <a:sym typeface="Arial"/>
              </a:rPr>
              <a:t>Session Agenda</a:t>
            </a:r>
            <a:endParaRPr b="1" i="0" sz="2500" u="none" cap="none" strike="noStrike">
              <a:solidFill>
                <a:schemeClr val="lt1"/>
              </a:solidFill>
              <a:latin typeface="DM Sans"/>
              <a:ea typeface="DM Sans"/>
              <a:cs typeface="DM Sans"/>
              <a:sym typeface="DM Sans"/>
            </a:endParaRPr>
          </a:p>
        </p:txBody>
      </p:sp>
      <p:sp>
        <p:nvSpPr>
          <p:cNvPr id="222" name="Google Shape;222;g3cf8bb57f48_0_365"/>
          <p:cNvSpPr txBox="1"/>
          <p:nvPr>
            <p:ph type="title"/>
          </p:nvPr>
        </p:nvSpPr>
        <p:spPr>
          <a:xfrm>
            <a:off x="742450" y="1090575"/>
            <a:ext cx="8102700" cy="1579200"/>
          </a:xfrm>
          <a:prstGeom prst="rect">
            <a:avLst/>
          </a:prstGeom>
          <a:noFill/>
          <a:ln>
            <a:noFill/>
          </a:ln>
        </p:spPr>
        <p:txBody>
          <a:bodyPr anchorCtr="0" anchor="ctr" bIns="34275" lIns="68575" spcFirstLastPara="1" rIns="68575" wrap="square" tIns="34275">
            <a:noAutofit/>
          </a:bodyPr>
          <a:lstStyle/>
          <a:p>
            <a:pPr indent="-368300" lvl="0" marL="457200" rtl="0" algn="l">
              <a:lnSpc>
                <a:spcPct val="90000"/>
              </a:lnSpc>
              <a:spcBef>
                <a:spcPts val="0"/>
              </a:spcBef>
              <a:spcAft>
                <a:spcPts val="0"/>
              </a:spcAft>
              <a:buSzPts val="2200"/>
              <a:buFont typeface="Calibri"/>
              <a:buChar char="●"/>
            </a:pPr>
            <a:r>
              <a:rPr lang="en" sz="2200">
                <a:latin typeface="DM Sans"/>
                <a:ea typeface="DM Sans"/>
                <a:cs typeface="DM Sans"/>
                <a:sym typeface="DM Sans"/>
              </a:rPr>
              <a:t>Why Accessibility Matters?</a:t>
            </a:r>
            <a:endParaRPr sz="2200">
              <a:latin typeface="DM Sans"/>
              <a:ea typeface="DM Sans"/>
              <a:cs typeface="DM Sans"/>
              <a:sym typeface="DM Sans"/>
            </a:endParaRPr>
          </a:p>
          <a:p>
            <a:pPr indent="-368300" lvl="0" marL="457200" rtl="0" algn="l">
              <a:lnSpc>
                <a:spcPct val="90000"/>
              </a:lnSpc>
              <a:spcBef>
                <a:spcPts val="0"/>
              </a:spcBef>
              <a:spcAft>
                <a:spcPts val="0"/>
              </a:spcAft>
              <a:buSzPts val="2200"/>
              <a:buFont typeface="Calibri"/>
              <a:buChar char="●"/>
            </a:pPr>
            <a:r>
              <a:rPr lang="en" sz="2200">
                <a:latin typeface="DM Sans"/>
                <a:ea typeface="DM Sans"/>
                <a:cs typeface="DM Sans"/>
                <a:sym typeface="DM Sans"/>
              </a:rPr>
              <a:t>Introduction to RightHear</a:t>
            </a:r>
            <a:endParaRPr sz="2200">
              <a:latin typeface="DM Sans"/>
              <a:ea typeface="DM Sans"/>
              <a:cs typeface="DM Sans"/>
              <a:sym typeface="DM Sans"/>
            </a:endParaRPr>
          </a:p>
          <a:p>
            <a:pPr indent="-368300" lvl="0" marL="457200" rtl="0" algn="l">
              <a:lnSpc>
                <a:spcPct val="90000"/>
              </a:lnSpc>
              <a:spcBef>
                <a:spcPts val="0"/>
              </a:spcBef>
              <a:spcAft>
                <a:spcPts val="0"/>
              </a:spcAft>
              <a:buSzPts val="2200"/>
              <a:buFont typeface="Calibri"/>
              <a:buChar char="●"/>
            </a:pPr>
            <a:r>
              <a:rPr lang="en" sz="2200">
                <a:latin typeface="DM Sans"/>
                <a:ea typeface="DM Sans"/>
                <a:cs typeface="DM Sans"/>
                <a:sym typeface="DM Sans"/>
              </a:rPr>
              <a:t>How the Product Works</a:t>
            </a:r>
            <a:endParaRPr sz="2200">
              <a:latin typeface="DM Sans"/>
              <a:ea typeface="DM Sans"/>
              <a:cs typeface="DM Sans"/>
              <a:sym typeface="DM Sans"/>
            </a:endParaRPr>
          </a:p>
          <a:p>
            <a:pPr indent="-368300" lvl="0" marL="457200" rtl="0" algn="l">
              <a:lnSpc>
                <a:spcPct val="90000"/>
              </a:lnSpc>
              <a:spcBef>
                <a:spcPts val="0"/>
              </a:spcBef>
              <a:spcAft>
                <a:spcPts val="0"/>
              </a:spcAft>
              <a:buSzPts val="2200"/>
              <a:buFont typeface="DM Sans"/>
              <a:buChar char="●"/>
            </a:pPr>
            <a:r>
              <a:rPr lang="en" sz="2200">
                <a:latin typeface="DM Sans"/>
                <a:ea typeface="DM Sans"/>
                <a:cs typeface="DM Sans"/>
                <a:sym typeface="DM Sans"/>
              </a:rPr>
              <a:t>Join the Movement</a:t>
            </a:r>
            <a:endParaRPr sz="2200">
              <a:latin typeface="DM Sans"/>
              <a:ea typeface="DM Sans"/>
              <a:cs typeface="DM Sans"/>
              <a:sym typeface="DM Sans"/>
            </a:endParaRPr>
          </a:p>
          <a:p>
            <a:pPr indent="-368300" lvl="0" marL="457200" rtl="0" algn="l">
              <a:lnSpc>
                <a:spcPct val="90000"/>
              </a:lnSpc>
              <a:spcBef>
                <a:spcPts val="0"/>
              </a:spcBef>
              <a:spcAft>
                <a:spcPts val="0"/>
              </a:spcAft>
              <a:buSzPts val="2200"/>
              <a:buFont typeface="Calibri"/>
              <a:buChar char="●"/>
            </a:pPr>
            <a:r>
              <a:rPr lang="en" sz="2200">
                <a:latin typeface="DM Sans"/>
                <a:ea typeface="DM Sans"/>
                <a:cs typeface="DM Sans"/>
                <a:sym typeface="DM Sans"/>
              </a:rPr>
              <a:t>Q&amp;A</a:t>
            </a:r>
            <a:endParaRPr sz="2200">
              <a:latin typeface="DM Sans"/>
              <a:ea typeface="DM Sans"/>
              <a:cs typeface="DM Sans"/>
              <a:sym typeface="DM Sans"/>
            </a:endParaRPr>
          </a:p>
        </p:txBody>
      </p:sp>
      <p:sp>
        <p:nvSpPr>
          <p:cNvPr id="223" name="Google Shape;223;g3cf8bb57f48_0_365"/>
          <p:cNvSpPr txBox="1"/>
          <p:nvPr/>
        </p:nvSpPr>
        <p:spPr>
          <a:xfrm>
            <a:off x="742450" y="2964525"/>
            <a:ext cx="7281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90"/>
              <a:buFont typeface="Arial"/>
              <a:buNone/>
            </a:pPr>
            <a:r>
              <a:rPr b="1" i="0" lang="en" sz="2200" u="none" cap="none" strike="noStrike">
                <a:solidFill>
                  <a:srgbClr val="000000"/>
                </a:solidFill>
                <a:latin typeface="DM Sans"/>
                <a:ea typeface="DM Sans"/>
                <a:cs typeface="DM Sans"/>
                <a:sym typeface="DM Sans"/>
              </a:rPr>
              <a:t>Session Goal: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90"/>
              <a:buFont typeface="Arial"/>
              <a:buNone/>
            </a:pPr>
            <a:r>
              <a:rPr b="0" i="0" lang="en" sz="2200" u="none" cap="none" strike="noStrike">
                <a:solidFill>
                  <a:srgbClr val="000000"/>
                </a:solidFill>
                <a:latin typeface="DM Sans"/>
                <a:ea typeface="DM Sans"/>
                <a:cs typeface="DM Sans"/>
                <a:sym typeface="DM Sans"/>
              </a:rPr>
              <a:t>Introduce a new approach to Accessible Signage, Wayfinding and Spatial Orientation</a:t>
            </a:r>
            <a:r>
              <a:rPr lang="en" sz="2200">
                <a:latin typeface="DM Sans"/>
                <a:ea typeface="DM Sans"/>
                <a:cs typeface="DM Sans"/>
                <a:sym typeface="DM Sans"/>
              </a:rPr>
              <a:t>.</a:t>
            </a:r>
            <a:endParaRPr b="0" i="0" sz="2200" u="none" cap="none" strike="noStrike">
              <a:solidFill>
                <a:srgbClr val="000000"/>
              </a:solidFill>
              <a:latin typeface="DM Sans"/>
              <a:ea typeface="DM Sans"/>
              <a:cs typeface="DM Sans"/>
              <a:sym typeface="DM Sans"/>
            </a:endParaRPr>
          </a:p>
        </p:txBody>
      </p:sp>
      <p:sp>
        <p:nvSpPr>
          <p:cNvPr id="224" name="Google Shape;224;g3cf8bb57f48_0_365"/>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228" name="Shape 228"/>
        <p:cNvGrpSpPr/>
        <p:nvPr/>
      </p:nvGrpSpPr>
      <p:grpSpPr>
        <a:xfrm>
          <a:off x="0" y="0"/>
          <a:ext cx="0" cy="0"/>
          <a:chOff x="0" y="0"/>
          <a:chExt cx="0" cy="0"/>
        </a:xfrm>
      </p:grpSpPr>
      <p:sp>
        <p:nvSpPr>
          <p:cNvPr id="229" name="Google Shape;229;p10"/>
          <p:cNvSpPr/>
          <p:nvPr/>
        </p:nvSpPr>
        <p:spPr>
          <a:xfrm>
            <a:off x="636475" y="677600"/>
            <a:ext cx="2266200" cy="1731300"/>
          </a:xfrm>
          <a:prstGeom prst="roundRect">
            <a:avLst>
              <a:gd fmla="val 16667" name="adj"/>
            </a:avLst>
          </a:prstGeom>
          <a:solidFill>
            <a:srgbClr val="F2F2F2">
              <a:alpha val="2745"/>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0" name="Google Shape;230;p10"/>
          <p:cNvSpPr/>
          <p:nvPr/>
        </p:nvSpPr>
        <p:spPr>
          <a:xfrm>
            <a:off x="3249726" y="664824"/>
            <a:ext cx="2266200" cy="1731300"/>
          </a:xfrm>
          <a:prstGeom prst="roundRect">
            <a:avLst>
              <a:gd fmla="val 16667" name="adj"/>
            </a:avLst>
          </a:prstGeom>
          <a:solidFill>
            <a:srgbClr val="F2F2F2">
              <a:alpha val="2745"/>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1" name="Google Shape;231;p10"/>
          <p:cNvSpPr/>
          <p:nvPr/>
        </p:nvSpPr>
        <p:spPr>
          <a:xfrm>
            <a:off x="5894275" y="677600"/>
            <a:ext cx="2631600" cy="1731300"/>
          </a:xfrm>
          <a:prstGeom prst="roundRect">
            <a:avLst>
              <a:gd fmla="val 16667" name="adj"/>
            </a:avLst>
          </a:prstGeom>
          <a:solidFill>
            <a:srgbClr val="F2F2F2">
              <a:alpha val="2745"/>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0"/>
          <p:cNvSpPr txBox="1"/>
          <p:nvPr/>
        </p:nvSpPr>
        <p:spPr>
          <a:xfrm>
            <a:off x="722063" y="677600"/>
            <a:ext cx="2180700" cy="60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476393"/>
                </a:solidFill>
                <a:latin typeface="DM Sans"/>
                <a:ea typeface="DM Sans"/>
                <a:cs typeface="DM Sans"/>
                <a:sym typeface="DM Sans"/>
              </a:rPr>
              <a:t>90% +</a:t>
            </a:r>
            <a:endParaRPr b="1" i="0" sz="3200" u="none" cap="none" strike="noStrike">
              <a:solidFill>
                <a:srgbClr val="476393"/>
              </a:solidFill>
              <a:latin typeface="DM Sans"/>
              <a:ea typeface="DM Sans"/>
              <a:cs typeface="DM Sans"/>
              <a:sym typeface="DM Sans"/>
            </a:endParaRPr>
          </a:p>
        </p:txBody>
      </p:sp>
      <p:sp>
        <p:nvSpPr>
          <p:cNvPr id="233" name="Google Shape;233;p10"/>
          <p:cNvSpPr txBox="1"/>
          <p:nvPr/>
        </p:nvSpPr>
        <p:spPr>
          <a:xfrm>
            <a:off x="3372101" y="664824"/>
            <a:ext cx="2180700" cy="60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476393"/>
                </a:solidFill>
                <a:latin typeface="DM Sans"/>
                <a:ea typeface="DM Sans"/>
                <a:cs typeface="DM Sans"/>
                <a:sym typeface="DM Sans"/>
              </a:rPr>
              <a:t>98% +</a:t>
            </a:r>
            <a:endParaRPr b="1" i="0" sz="3200" u="none" cap="none" strike="noStrike">
              <a:solidFill>
                <a:srgbClr val="476393"/>
              </a:solidFill>
              <a:latin typeface="DM Sans"/>
              <a:ea typeface="DM Sans"/>
              <a:cs typeface="DM Sans"/>
              <a:sym typeface="DM Sans"/>
            </a:endParaRPr>
          </a:p>
        </p:txBody>
      </p:sp>
      <p:sp>
        <p:nvSpPr>
          <p:cNvPr id="234" name="Google Shape;234;p10"/>
          <p:cNvSpPr txBox="1"/>
          <p:nvPr/>
        </p:nvSpPr>
        <p:spPr>
          <a:xfrm>
            <a:off x="6015926" y="677600"/>
            <a:ext cx="2406300" cy="60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 sz="3200" u="none" cap="none" strike="noStrike">
                <a:solidFill>
                  <a:srgbClr val="476393"/>
                </a:solidFill>
                <a:latin typeface="DM Sans"/>
                <a:ea typeface="DM Sans"/>
                <a:cs typeface="DM Sans"/>
                <a:sym typeface="DM Sans"/>
              </a:rPr>
              <a:t>92% +</a:t>
            </a:r>
            <a:endParaRPr b="1" i="0" sz="3200" u="none" cap="none" strike="noStrike">
              <a:solidFill>
                <a:srgbClr val="476393"/>
              </a:solidFill>
              <a:latin typeface="DM Sans"/>
              <a:ea typeface="DM Sans"/>
              <a:cs typeface="DM Sans"/>
              <a:sym typeface="DM Sans"/>
            </a:endParaRPr>
          </a:p>
        </p:txBody>
      </p:sp>
      <p:sp>
        <p:nvSpPr>
          <p:cNvPr id="235" name="Google Shape;235;p10"/>
          <p:cNvSpPr txBox="1"/>
          <p:nvPr>
            <p:ph idx="1" type="body"/>
          </p:nvPr>
        </p:nvSpPr>
        <p:spPr>
          <a:xfrm>
            <a:off x="721938" y="1282700"/>
            <a:ext cx="2180700" cy="1065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sz="1400">
                <a:solidFill>
                  <a:srgbClr val="0E0F0F"/>
                </a:solidFill>
                <a:latin typeface="DM Sans"/>
                <a:ea typeface="DM Sans"/>
                <a:cs typeface="DM Sans"/>
                <a:sym typeface="DM Sans"/>
              </a:rPr>
              <a:t>Of people who are blind don’t know braille</a:t>
            </a:r>
            <a:endParaRPr sz="1400">
              <a:solidFill>
                <a:srgbClr val="0E0F0F"/>
              </a:solidFill>
              <a:latin typeface="DM Sans"/>
              <a:ea typeface="DM Sans"/>
              <a:cs typeface="DM Sans"/>
              <a:sym typeface="DM Sans"/>
            </a:endParaRPr>
          </a:p>
        </p:txBody>
      </p:sp>
      <p:sp>
        <p:nvSpPr>
          <p:cNvPr id="236" name="Google Shape;236;p10"/>
          <p:cNvSpPr txBox="1"/>
          <p:nvPr>
            <p:ph idx="1" type="body"/>
          </p:nvPr>
        </p:nvSpPr>
        <p:spPr>
          <a:xfrm>
            <a:off x="3372101" y="1269924"/>
            <a:ext cx="2180700" cy="1065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sz="1400">
                <a:solidFill>
                  <a:srgbClr val="0E0F0F"/>
                </a:solidFill>
                <a:latin typeface="DM Sans"/>
                <a:ea typeface="DM Sans"/>
                <a:cs typeface="DM Sans"/>
                <a:sym typeface="DM Sans"/>
              </a:rPr>
              <a:t>Of people who are blind don’t use guide dogs</a:t>
            </a:r>
            <a:endParaRPr sz="1400">
              <a:solidFill>
                <a:srgbClr val="0E0F0F"/>
              </a:solidFill>
              <a:latin typeface="DM Sans"/>
              <a:ea typeface="DM Sans"/>
              <a:cs typeface="DM Sans"/>
              <a:sym typeface="DM Sans"/>
            </a:endParaRPr>
          </a:p>
        </p:txBody>
      </p:sp>
      <p:sp>
        <p:nvSpPr>
          <p:cNvPr id="237" name="Google Shape;237;p10"/>
          <p:cNvSpPr txBox="1"/>
          <p:nvPr>
            <p:ph idx="1" type="body"/>
          </p:nvPr>
        </p:nvSpPr>
        <p:spPr>
          <a:xfrm>
            <a:off x="6015925" y="1322625"/>
            <a:ext cx="2510100" cy="1065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n" sz="1400">
                <a:solidFill>
                  <a:srgbClr val="0E0F0F"/>
                </a:solidFill>
                <a:latin typeface="DM Sans"/>
                <a:ea typeface="DM Sans"/>
                <a:cs typeface="DM Sans"/>
                <a:sym typeface="DM Sans"/>
              </a:rPr>
              <a:t>Of people with visual impairments don’t use a white cane</a:t>
            </a:r>
            <a:endParaRPr sz="1400">
              <a:solidFill>
                <a:srgbClr val="0E0F0F"/>
              </a:solidFill>
              <a:latin typeface="DM Sans"/>
              <a:ea typeface="DM Sans"/>
              <a:cs typeface="DM Sans"/>
              <a:sym typeface="DM Sans"/>
            </a:endParaRPr>
          </a:p>
        </p:txBody>
      </p:sp>
      <p:pic>
        <p:nvPicPr>
          <p:cNvPr id="238" name="Google Shape;238;p10"/>
          <p:cNvPicPr preferRelativeResize="0"/>
          <p:nvPr/>
        </p:nvPicPr>
        <p:blipFill rotWithShape="1">
          <a:blip r:embed="rId3">
            <a:alphaModFix/>
          </a:blip>
          <a:srcRect b="0" l="0" r="0" t="0"/>
          <a:stretch/>
        </p:blipFill>
        <p:spPr>
          <a:xfrm>
            <a:off x="1366652" y="2978884"/>
            <a:ext cx="739318" cy="739318"/>
          </a:xfrm>
          <a:prstGeom prst="rect">
            <a:avLst/>
          </a:prstGeom>
          <a:noFill/>
          <a:ln>
            <a:noFill/>
          </a:ln>
        </p:spPr>
      </p:pic>
      <p:pic>
        <p:nvPicPr>
          <p:cNvPr id="239" name="Google Shape;239;p10"/>
          <p:cNvPicPr preferRelativeResize="0"/>
          <p:nvPr/>
        </p:nvPicPr>
        <p:blipFill rotWithShape="1">
          <a:blip r:embed="rId3">
            <a:alphaModFix/>
          </a:blip>
          <a:srcRect b="0" l="0" r="0" t="0"/>
          <a:stretch/>
        </p:blipFill>
        <p:spPr>
          <a:xfrm>
            <a:off x="1971769" y="2978884"/>
            <a:ext cx="739318" cy="739318"/>
          </a:xfrm>
          <a:prstGeom prst="rect">
            <a:avLst/>
          </a:prstGeom>
          <a:noFill/>
          <a:ln>
            <a:noFill/>
          </a:ln>
        </p:spPr>
      </p:pic>
      <p:pic>
        <p:nvPicPr>
          <p:cNvPr id="240" name="Google Shape;240;p10"/>
          <p:cNvPicPr preferRelativeResize="0"/>
          <p:nvPr/>
        </p:nvPicPr>
        <p:blipFill rotWithShape="1">
          <a:blip r:embed="rId3">
            <a:alphaModFix/>
          </a:blip>
          <a:srcRect b="0" l="0" r="0" t="0"/>
          <a:stretch/>
        </p:blipFill>
        <p:spPr>
          <a:xfrm>
            <a:off x="2576886" y="2978884"/>
            <a:ext cx="739318" cy="739318"/>
          </a:xfrm>
          <a:prstGeom prst="rect">
            <a:avLst/>
          </a:prstGeom>
          <a:noFill/>
          <a:ln>
            <a:noFill/>
          </a:ln>
        </p:spPr>
      </p:pic>
      <p:pic>
        <p:nvPicPr>
          <p:cNvPr id="241" name="Google Shape;241;p10"/>
          <p:cNvPicPr preferRelativeResize="0"/>
          <p:nvPr/>
        </p:nvPicPr>
        <p:blipFill rotWithShape="1">
          <a:blip r:embed="rId3">
            <a:alphaModFix/>
          </a:blip>
          <a:srcRect b="0" l="0" r="0" t="0"/>
          <a:stretch/>
        </p:blipFill>
        <p:spPr>
          <a:xfrm>
            <a:off x="3182003" y="2978884"/>
            <a:ext cx="739318" cy="739318"/>
          </a:xfrm>
          <a:prstGeom prst="rect">
            <a:avLst/>
          </a:prstGeom>
          <a:noFill/>
          <a:ln>
            <a:noFill/>
          </a:ln>
        </p:spPr>
      </p:pic>
      <p:pic>
        <p:nvPicPr>
          <p:cNvPr id="242" name="Google Shape;242;p10"/>
          <p:cNvPicPr preferRelativeResize="0"/>
          <p:nvPr/>
        </p:nvPicPr>
        <p:blipFill rotWithShape="1">
          <a:blip r:embed="rId3">
            <a:alphaModFix/>
          </a:blip>
          <a:srcRect b="0" l="0" r="0" t="0"/>
          <a:stretch/>
        </p:blipFill>
        <p:spPr>
          <a:xfrm>
            <a:off x="3787121" y="2978884"/>
            <a:ext cx="739318" cy="739318"/>
          </a:xfrm>
          <a:prstGeom prst="rect">
            <a:avLst/>
          </a:prstGeom>
          <a:noFill/>
          <a:ln>
            <a:noFill/>
          </a:ln>
        </p:spPr>
      </p:pic>
      <p:pic>
        <p:nvPicPr>
          <p:cNvPr id="243" name="Google Shape;243;p10"/>
          <p:cNvPicPr preferRelativeResize="0"/>
          <p:nvPr/>
        </p:nvPicPr>
        <p:blipFill rotWithShape="1">
          <a:blip r:embed="rId3">
            <a:alphaModFix/>
          </a:blip>
          <a:srcRect b="0" l="0" r="0" t="0"/>
          <a:stretch/>
        </p:blipFill>
        <p:spPr>
          <a:xfrm>
            <a:off x="4392238" y="2978884"/>
            <a:ext cx="739318" cy="739318"/>
          </a:xfrm>
          <a:prstGeom prst="rect">
            <a:avLst/>
          </a:prstGeom>
          <a:noFill/>
          <a:ln>
            <a:noFill/>
          </a:ln>
        </p:spPr>
      </p:pic>
      <p:pic>
        <p:nvPicPr>
          <p:cNvPr id="244" name="Google Shape;244;p10"/>
          <p:cNvPicPr preferRelativeResize="0"/>
          <p:nvPr/>
        </p:nvPicPr>
        <p:blipFill rotWithShape="1">
          <a:blip r:embed="rId3">
            <a:alphaModFix/>
          </a:blip>
          <a:srcRect b="0" l="0" r="0" t="0"/>
          <a:stretch/>
        </p:blipFill>
        <p:spPr>
          <a:xfrm>
            <a:off x="4997355" y="2978884"/>
            <a:ext cx="739318" cy="739318"/>
          </a:xfrm>
          <a:prstGeom prst="rect">
            <a:avLst/>
          </a:prstGeom>
          <a:noFill/>
          <a:ln>
            <a:noFill/>
          </a:ln>
        </p:spPr>
      </p:pic>
      <p:pic>
        <p:nvPicPr>
          <p:cNvPr id="245" name="Google Shape;245;p10"/>
          <p:cNvPicPr preferRelativeResize="0"/>
          <p:nvPr/>
        </p:nvPicPr>
        <p:blipFill rotWithShape="1">
          <a:blip r:embed="rId4">
            <a:alphaModFix/>
          </a:blip>
          <a:srcRect b="0" l="0" r="0" t="0"/>
          <a:stretch/>
        </p:blipFill>
        <p:spPr>
          <a:xfrm>
            <a:off x="5602472" y="2978884"/>
            <a:ext cx="739318" cy="739318"/>
          </a:xfrm>
          <a:prstGeom prst="rect">
            <a:avLst/>
          </a:prstGeom>
          <a:noFill/>
          <a:ln>
            <a:noFill/>
          </a:ln>
        </p:spPr>
      </p:pic>
      <p:pic>
        <p:nvPicPr>
          <p:cNvPr id="246" name="Google Shape;246;p10"/>
          <p:cNvPicPr preferRelativeResize="0"/>
          <p:nvPr/>
        </p:nvPicPr>
        <p:blipFill rotWithShape="1">
          <a:blip r:embed="rId3">
            <a:alphaModFix/>
          </a:blip>
          <a:srcRect b="0" l="0" r="0" t="0"/>
          <a:stretch/>
        </p:blipFill>
        <p:spPr>
          <a:xfrm>
            <a:off x="6207590" y="2978884"/>
            <a:ext cx="739318" cy="739318"/>
          </a:xfrm>
          <a:prstGeom prst="rect">
            <a:avLst/>
          </a:prstGeom>
          <a:noFill/>
          <a:ln>
            <a:noFill/>
          </a:ln>
        </p:spPr>
      </p:pic>
      <p:pic>
        <p:nvPicPr>
          <p:cNvPr descr="Row of 10 icons representing blind person holding a white cane." id="247" name="Google Shape;247;p10"/>
          <p:cNvPicPr preferRelativeResize="0"/>
          <p:nvPr/>
        </p:nvPicPr>
        <p:blipFill rotWithShape="1">
          <a:blip r:embed="rId3">
            <a:alphaModFix/>
          </a:blip>
          <a:srcRect b="0" l="0" r="0" t="0"/>
          <a:stretch/>
        </p:blipFill>
        <p:spPr>
          <a:xfrm>
            <a:off x="6812707" y="2978884"/>
            <a:ext cx="739318" cy="739318"/>
          </a:xfrm>
          <a:prstGeom prst="rect">
            <a:avLst/>
          </a:prstGeom>
          <a:noFill/>
          <a:ln>
            <a:noFill/>
          </a:ln>
        </p:spPr>
      </p:pic>
      <p:sp>
        <p:nvSpPr>
          <p:cNvPr id="248" name="Google Shape;248;p10"/>
          <p:cNvSpPr txBox="1"/>
          <p:nvPr/>
        </p:nvSpPr>
        <p:spPr>
          <a:xfrm>
            <a:off x="7982646" y="4867005"/>
            <a:ext cx="1263616" cy="133772"/>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249" name="Google Shape;249;p10"/>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pic>
        <p:nvPicPr>
          <p:cNvPr descr="A black background with white lines&#10;&#10;AI-generated content may be incorrect." id="250" name="Google Shape;250;p10"/>
          <p:cNvPicPr preferRelativeResize="0"/>
          <p:nvPr/>
        </p:nvPicPr>
        <p:blipFill rotWithShape="1">
          <a:blip r:embed="rId5">
            <a:alphaModFix/>
          </a:blip>
          <a:srcRect b="0" l="0" r="0" t="0"/>
          <a:stretch/>
        </p:blipFill>
        <p:spPr>
          <a:xfrm>
            <a:off x="4164479" y="4798531"/>
            <a:ext cx="815041" cy="270720"/>
          </a:xfrm>
          <a:prstGeom prst="rect">
            <a:avLst/>
          </a:prstGeom>
          <a:noFill/>
          <a:ln>
            <a:noFill/>
          </a:ln>
        </p:spPr>
      </p:pic>
      <p:cxnSp>
        <p:nvCxnSpPr>
          <p:cNvPr id="251" name="Google Shape;251;p10"/>
          <p:cNvCxnSpPr/>
          <p:nvPr/>
        </p:nvCxnSpPr>
        <p:spPr>
          <a:xfrm>
            <a:off x="146530" y="4705091"/>
            <a:ext cx="8817260" cy="0"/>
          </a:xfrm>
          <a:prstGeom prst="straightConnector1">
            <a:avLst/>
          </a:prstGeom>
          <a:noFill/>
          <a:ln cap="flat" cmpd="sng" w="9525">
            <a:solidFill>
              <a:srgbClr val="051A5C"/>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256" name="Shape 256"/>
        <p:cNvGrpSpPr/>
        <p:nvPr/>
      </p:nvGrpSpPr>
      <p:grpSpPr>
        <a:xfrm>
          <a:off x="0" y="0"/>
          <a:ext cx="0" cy="0"/>
          <a:chOff x="0" y="0"/>
          <a:chExt cx="0" cy="0"/>
        </a:xfrm>
      </p:grpSpPr>
      <p:sp>
        <p:nvSpPr>
          <p:cNvPr id="257" name="Google Shape;257;g3cf8bb57f48_0_394"/>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3cf8bb57f48_0_394"/>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259" name="Google Shape;259;g3cf8bb57f48_0_394"/>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260" name="Google Shape;260;g3cf8bb57f48_0_394"/>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261" name="Google Shape;261;g3cf8bb57f48_0_394"/>
          <p:cNvSpPr txBox="1"/>
          <p:nvPr/>
        </p:nvSpPr>
        <p:spPr>
          <a:xfrm>
            <a:off x="146527" y="104800"/>
            <a:ext cx="87153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400" u="none" cap="none" strike="noStrike">
                <a:solidFill>
                  <a:schemeClr val="lt1"/>
                </a:solidFill>
                <a:latin typeface="Arial"/>
                <a:ea typeface="Arial"/>
                <a:cs typeface="Arial"/>
                <a:sym typeface="Arial"/>
              </a:rPr>
              <a:t>Why Accessibility Matters?</a:t>
            </a:r>
            <a:endParaRPr b="1" i="0" sz="2400" u="none" cap="none" strike="noStrike">
              <a:solidFill>
                <a:schemeClr val="lt1"/>
              </a:solidFill>
              <a:latin typeface="DM Sans"/>
              <a:ea typeface="DM Sans"/>
              <a:cs typeface="DM Sans"/>
              <a:sym typeface="DM Sans"/>
            </a:endParaRPr>
          </a:p>
        </p:txBody>
      </p:sp>
      <p:sp>
        <p:nvSpPr>
          <p:cNvPr id="262" name="Google Shape;262;g3cf8bb57f48_0_394"/>
          <p:cNvSpPr txBox="1"/>
          <p:nvPr/>
        </p:nvSpPr>
        <p:spPr>
          <a:xfrm>
            <a:off x="146525" y="885850"/>
            <a:ext cx="8349600" cy="3232500"/>
          </a:xfrm>
          <a:prstGeom prst="rect">
            <a:avLst/>
          </a:prstGeom>
          <a:noFill/>
          <a:ln>
            <a:noFill/>
          </a:ln>
        </p:spPr>
        <p:txBody>
          <a:bodyPr anchorCtr="0" anchor="t" bIns="91425" lIns="91425" spcFirstLastPara="1" rIns="91425" wrap="square" tIns="91425">
            <a:spAutoFit/>
          </a:bodyPr>
          <a:lstStyle/>
          <a:p>
            <a:pPr indent="-355600" lvl="0" marL="457200" rtl="0" algn="l">
              <a:lnSpc>
                <a:spcPct val="90000"/>
              </a:lnSpc>
              <a:spcBef>
                <a:spcPts val="0"/>
              </a:spcBef>
              <a:spcAft>
                <a:spcPts val="0"/>
              </a:spcAft>
              <a:buClr>
                <a:schemeClr val="dk1"/>
              </a:buClr>
              <a:buSzPts val="2000"/>
              <a:buFont typeface="DM Sans"/>
              <a:buChar char="●"/>
            </a:pPr>
            <a:r>
              <a:rPr b="1" lang="en" sz="2000">
                <a:solidFill>
                  <a:schemeClr val="dk1"/>
                </a:solidFill>
                <a:latin typeface="DM Sans"/>
                <a:ea typeface="DM Sans"/>
                <a:cs typeface="DM Sans"/>
                <a:sym typeface="DM Sans"/>
              </a:rPr>
              <a:t>Equal Access to Spaces</a:t>
            </a:r>
            <a:endParaRPr b="1" sz="2000">
              <a:solidFill>
                <a:schemeClr val="dk1"/>
              </a:solidFill>
              <a:latin typeface="DM Sans"/>
              <a:ea typeface="DM Sans"/>
              <a:cs typeface="DM Sans"/>
              <a:sym typeface="DM Sans"/>
            </a:endParaRPr>
          </a:p>
          <a:p>
            <a:pPr indent="-127000" lvl="1" marL="914400" rtl="0" algn="l">
              <a:lnSpc>
                <a:spcPct val="90000"/>
              </a:lnSpc>
              <a:spcBef>
                <a:spcPts val="0"/>
              </a:spcBef>
              <a:spcAft>
                <a:spcPts val="0"/>
              </a:spcAft>
              <a:buClr>
                <a:schemeClr val="dk1"/>
              </a:buClr>
              <a:buSzPts val="2000"/>
              <a:buFont typeface="DM Sans"/>
              <a:buChar char="○"/>
            </a:pPr>
            <a:r>
              <a:rPr lang="en" sz="2000">
                <a:solidFill>
                  <a:schemeClr val="dk1"/>
                </a:solidFill>
                <a:latin typeface="DM Sans"/>
                <a:ea typeface="DM Sans"/>
                <a:cs typeface="DM Sans"/>
                <a:sym typeface="DM Sans"/>
              </a:rPr>
              <a:t> Accessibility ensures people with disabilities can fully enjoy and experience all spaces</a:t>
            </a:r>
            <a:endParaRPr sz="2000">
              <a:solidFill>
                <a:schemeClr val="dk1"/>
              </a:solidFill>
              <a:latin typeface="DM Sans"/>
              <a:ea typeface="DM Sans"/>
              <a:cs typeface="DM Sans"/>
              <a:sym typeface="DM Sans"/>
            </a:endParaRPr>
          </a:p>
          <a:p>
            <a:pPr indent="-355600" lvl="0" marL="457200" rtl="0" algn="l">
              <a:lnSpc>
                <a:spcPct val="90000"/>
              </a:lnSpc>
              <a:spcBef>
                <a:spcPts val="0"/>
              </a:spcBef>
              <a:spcAft>
                <a:spcPts val="0"/>
              </a:spcAft>
              <a:buClr>
                <a:schemeClr val="dk1"/>
              </a:buClr>
              <a:buSzPts val="2000"/>
              <a:buFont typeface="DM Sans"/>
              <a:buChar char="●"/>
            </a:pPr>
            <a:r>
              <a:rPr b="1" lang="en" sz="2000">
                <a:solidFill>
                  <a:schemeClr val="dk1"/>
                </a:solidFill>
                <a:latin typeface="DM Sans"/>
                <a:ea typeface="DM Sans"/>
                <a:cs typeface="DM Sans"/>
                <a:sym typeface="DM Sans"/>
              </a:rPr>
              <a:t>Large and Growing Need</a:t>
            </a:r>
            <a:endParaRPr b="1" sz="2000">
              <a:solidFill>
                <a:schemeClr val="dk1"/>
              </a:solidFill>
              <a:latin typeface="DM Sans"/>
              <a:ea typeface="DM Sans"/>
              <a:cs typeface="DM Sans"/>
              <a:sym typeface="DM Sans"/>
            </a:endParaRPr>
          </a:p>
          <a:p>
            <a:pPr indent="-127000" lvl="4" marL="857250" rtl="0" algn="l">
              <a:lnSpc>
                <a:spcPct val="90000"/>
              </a:lnSpc>
              <a:spcBef>
                <a:spcPts val="0"/>
              </a:spcBef>
              <a:spcAft>
                <a:spcPts val="0"/>
              </a:spcAft>
              <a:buClr>
                <a:schemeClr val="dk1"/>
              </a:buClr>
              <a:buSzPts val="2000"/>
              <a:buFont typeface="DM Sans"/>
              <a:buChar char="○"/>
            </a:pPr>
            <a:r>
              <a:rPr lang="en" sz="2000">
                <a:solidFill>
                  <a:schemeClr val="dk1"/>
                </a:solidFill>
                <a:latin typeface="DM Sans"/>
                <a:ea typeface="DM Sans"/>
                <a:cs typeface="DM Sans"/>
                <a:sym typeface="DM Sans"/>
              </a:rPr>
              <a:t> Growing numbers of people with accessibility needs</a:t>
            </a:r>
            <a:endParaRPr sz="2000">
              <a:solidFill>
                <a:schemeClr val="dk1"/>
              </a:solidFill>
              <a:latin typeface="DM Sans"/>
              <a:ea typeface="DM Sans"/>
              <a:cs typeface="DM Sans"/>
              <a:sym typeface="DM Sans"/>
            </a:endParaRPr>
          </a:p>
          <a:p>
            <a:pPr indent="-355600" lvl="0" marL="457200" rtl="0" algn="l">
              <a:lnSpc>
                <a:spcPct val="90000"/>
              </a:lnSpc>
              <a:spcBef>
                <a:spcPts val="0"/>
              </a:spcBef>
              <a:spcAft>
                <a:spcPts val="0"/>
              </a:spcAft>
              <a:buClr>
                <a:schemeClr val="dk1"/>
              </a:buClr>
              <a:buSzPts val="2000"/>
              <a:buFont typeface="DM Sans"/>
              <a:buChar char="●"/>
            </a:pPr>
            <a:r>
              <a:rPr b="1" lang="en" sz="2000">
                <a:solidFill>
                  <a:schemeClr val="dk1"/>
                </a:solidFill>
                <a:latin typeface="DM Sans"/>
                <a:ea typeface="DM Sans"/>
                <a:cs typeface="DM Sans"/>
                <a:sym typeface="DM Sans"/>
              </a:rPr>
              <a:t>Legal Compliance</a:t>
            </a:r>
            <a:endParaRPr b="1" sz="2000">
              <a:solidFill>
                <a:schemeClr val="dk1"/>
              </a:solidFill>
              <a:latin typeface="DM Sans"/>
              <a:ea typeface="DM Sans"/>
              <a:cs typeface="DM Sans"/>
              <a:sym typeface="DM Sans"/>
            </a:endParaRPr>
          </a:p>
          <a:p>
            <a:pPr indent="-127000" lvl="1" marL="857250" rtl="0" algn="l">
              <a:lnSpc>
                <a:spcPct val="90000"/>
              </a:lnSpc>
              <a:spcBef>
                <a:spcPts val="0"/>
              </a:spcBef>
              <a:spcAft>
                <a:spcPts val="0"/>
              </a:spcAft>
              <a:buClr>
                <a:schemeClr val="dk1"/>
              </a:buClr>
              <a:buSzPts val="2000"/>
              <a:buFont typeface="DM Sans"/>
              <a:buChar char="○"/>
            </a:pPr>
            <a:r>
              <a:rPr lang="en" sz="2000">
                <a:solidFill>
                  <a:schemeClr val="dk1"/>
                </a:solidFill>
                <a:latin typeface="DM Sans"/>
                <a:ea typeface="DM Sans"/>
                <a:cs typeface="DM Sans"/>
                <a:sym typeface="DM Sans"/>
              </a:rPr>
              <a:t> Organizations must comply with laws like the Americans with Disabilities Act (ADA)</a:t>
            </a:r>
            <a:endParaRPr sz="2000">
              <a:solidFill>
                <a:schemeClr val="dk1"/>
              </a:solidFill>
              <a:latin typeface="DM Sans"/>
              <a:ea typeface="DM Sans"/>
              <a:cs typeface="DM Sans"/>
              <a:sym typeface="DM Sans"/>
            </a:endParaRPr>
          </a:p>
          <a:p>
            <a:pPr indent="-355600" lvl="0" marL="457200" rtl="0" algn="l">
              <a:lnSpc>
                <a:spcPct val="90000"/>
              </a:lnSpc>
              <a:spcBef>
                <a:spcPts val="0"/>
              </a:spcBef>
              <a:spcAft>
                <a:spcPts val="0"/>
              </a:spcAft>
              <a:buClr>
                <a:schemeClr val="dk1"/>
              </a:buClr>
              <a:buSzPts val="2000"/>
              <a:buFont typeface="DM Sans"/>
              <a:buChar char="●"/>
            </a:pPr>
            <a:r>
              <a:rPr b="1" lang="en" sz="2000">
                <a:solidFill>
                  <a:schemeClr val="dk1"/>
                </a:solidFill>
                <a:latin typeface="DM Sans"/>
                <a:ea typeface="DM Sans"/>
                <a:cs typeface="DM Sans"/>
                <a:sym typeface="DM Sans"/>
              </a:rPr>
              <a:t>Better Experiences for Everyone</a:t>
            </a:r>
            <a:endParaRPr b="1" sz="2000">
              <a:solidFill>
                <a:schemeClr val="dk1"/>
              </a:solidFill>
              <a:latin typeface="DM Sans"/>
              <a:ea typeface="DM Sans"/>
              <a:cs typeface="DM Sans"/>
              <a:sym typeface="DM Sans"/>
            </a:endParaRPr>
          </a:p>
          <a:p>
            <a:pPr indent="-127000" lvl="1" marL="857250" rtl="0" algn="l">
              <a:lnSpc>
                <a:spcPct val="90000"/>
              </a:lnSpc>
              <a:spcBef>
                <a:spcPts val="0"/>
              </a:spcBef>
              <a:spcAft>
                <a:spcPts val="0"/>
              </a:spcAft>
              <a:buClr>
                <a:schemeClr val="dk1"/>
              </a:buClr>
              <a:buSzPts val="2000"/>
              <a:buFont typeface="DM Sans"/>
              <a:buChar char="○"/>
            </a:pPr>
            <a:r>
              <a:rPr lang="en" sz="2000">
                <a:solidFill>
                  <a:schemeClr val="dk1"/>
                </a:solidFill>
                <a:latin typeface="DM Sans"/>
                <a:ea typeface="DM Sans"/>
                <a:cs typeface="DM Sans"/>
                <a:sym typeface="DM Sans"/>
              </a:rPr>
              <a:t> Accessible design benefits us all, whether we need it now, or in the future</a:t>
            </a:r>
            <a:endParaRPr sz="2100"/>
          </a:p>
        </p:txBody>
      </p:sp>
      <p:sp>
        <p:nvSpPr>
          <p:cNvPr id="263" name="Google Shape;263;g3cf8bb57f48_0_394"/>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267" name="Shape 267"/>
        <p:cNvGrpSpPr/>
        <p:nvPr/>
      </p:nvGrpSpPr>
      <p:grpSpPr>
        <a:xfrm>
          <a:off x="0" y="0"/>
          <a:ext cx="0" cy="0"/>
          <a:chOff x="0" y="0"/>
          <a:chExt cx="0" cy="0"/>
        </a:xfrm>
      </p:grpSpPr>
      <p:sp>
        <p:nvSpPr>
          <p:cNvPr id="268" name="Google Shape;268;p9"/>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269" name="Google Shape;269;p9"/>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pic>
        <p:nvPicPr>
          <p:cNvPr descr="A black background with white lines&#10;&#10;AI-generated content may be incorrect." id="270" name="Google Shape;270;p9"/>
          <p:cNvPicPr preferRelativeResize="0"/>
          <p:nvPr/>
        </p:nvPicPr>
        <p:blipFill rotWithShape="1">
          <a:blip r:embed="rId3">
            <a:alphaModFix/>
          </a:blip>
          <a:srcRect b="0" l="0" r="0" t="0"/>
          <a:stretch/>
        </p:blipFill>
        <p:spPr>
          <a:xfrm>
            <a:off x="4164479" y="4798531"/>
            <a:ext cx="815041" cy="270720"/>
          </a:xfrm>
          <a:prstGeom prst="rect">
            <a:avLst/>
          </a:prstGeom>
          <a:noFill/>
          <a:ln>
            <a:noFill/>
          </a:ln>
        </p:spPr>
      </p:pic>
      <p:cxnSp>
        <p:nvCxnSpPr>
          <p:cNvPr id="271" name="Google Shape;271;p9"/>
          <p:cNvCxnSpPr/>
          <p:nvPr/>
        </p:nvCxnSpPr>
        <p:spPr>
          <a:xfrm>
            <a:off x="146530" y="4705091"/>
            <a:ext cx="8817260" cy="0"/>
          </a:xfrm>
          <a:prstGeom prst="straightConnector1">
            <a:avLst/>
          </a:prstGeom>
          <a:noFill/>
          <a:ln cap="flat" cmpd="sng" w="9525">
            <a:solidFill>
              <a:srgbClr val="051A5C"/>
            </a:solidFill>
            <a:prstDash val="solid"/>
            <a:round/>
            <a:headEnd len="sm" w="sm" type="none"/>
            <a:tailEnd len="sm" w="sm" type="none"/>
          </a:ln>
        </p:spPr>
      </p:cxnSp>
      <p:sp>
        <p:nvSpPr>
          <p:cNvPr id="272" name="Google Shape;272;p9"/>
          <p:cNvSpPr/>
          <p:nvPr/>
        </p:nvSpPr>
        <p:spPr>
          <a:xfrm>
            <a:off x="0" y="0"/>
            <a:ext cx="9144000" cy="740609"/>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9"/>
          <p:cNvSpPr txBox="1"/>
          <p:nvPr>
            <p:ph idx="4294967295" type="title"/>
          </p:nvPr>
        </p:nvSpPr>
        <p:spPr>
          <a:xfrm>
            <a:off x="146530" y="124433"/>
            <a:ext cx="8113200" cy="491742"/>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24443"/>
              <a:buNone/>
            </a:pPr>
            <a:r>
              <a:rPr b="1" lang="en" sz="2500">
                <a:solidFill>
                  <a:schemeClr val="lt1"/>
                </a:solidFill>
                <a:latin typeface="DM Sans"/>
                <a:ea typeface="DM Sans"/>
                <a:cs typeface="DM Sans"/>
                <a:sym typeface="DM Sans"/>
              </a:rPr>
              <a:t>Last Yards Accessibility</a:t>
            </a:r>
            <a:endParaRPr b="1" sz="2500">
              <a:solidFill>
                <a:schemeClr val="lt1"/>
              </a:solidFill>
              <a:latin typeface="DM Sans"/>
              <a:ea typeface="DM Sans"/>
              <a:cs typeface="DM Sans"/>
              <a:sym typeface="DM Sans"/>
            </a:endParaRPr>
          </a:p>
        </p:txBody>
      </p:sp>
      <p:sp>
        <p:nvSpPr>
          <p:cNvPr id="274" name="Google Shape;274;p9"/>
          <p:cNvSpPr txBox="1"/>
          <p:nvPr>
            <p:ph idx="4294967295" type="title"/>
          </p:nvPr>
        </p:nvSpPr>
        <p:spPr>
          <a:xfrm>
            <a:off x="351800" y="1115550"/>
            <a:ext cx="8113200" cy="2346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990"/>
              <a:buNone/>
            </a:pPr>
            <a:r>
              <a:rPr lang="en" sz="2480">
                <a:latin typeface="DM Sans"/>
                <a:ea typeface="DM Sans"/>
                <a:cs typeface="DM Sans"/>
                <a:sym typeface="DM Sans"/>
              </a:rPr>
              <a:t>GPS solutions can help people find their way around public spaces, but we need solutions that help people indoors, and in outdoor spaces such as parks, sports stadiums, campuses and more.</a:t>
            </a:r>
            <a:endParaRPr sz="2480">
              <a:latin typeface="DM Sans"/>
              <a:ea typeface="DM Sans"/>
              <a:cs typeface="DM Sans"/>
              <a:sym typeface="DM Sans"/>
            </a:endParaRPr>
          </a:p>
          <a:p>
            <a:pPr indent="0" lvl="0" marL="0" rtl="0" algn="l">
              <a:lnSpc>
                <a:spcPct val="90000"/>
              </a:lnSpc>
              <a:spcBef>
                <a:spcPts val="0"/>
              </a:spcBef>
              <a:spcAft>
                <a:spcPts val="0"/>
              </a:spcAft>
              <a:buSzPts val="990"/>
              <a:buNone/>
            </a:pPr>
            <a:r>
              <a:t/>
            </a:r>
            <a:endParaRPr sz="2480">
              <a:latin typeface="DM Sans"/>
              <a:ea typeface="DM Sans"/>
              <a:cs typeface="DM Sans"/>
              <a:sym typeface="DM Sans"/>
            </a:endParaRPr>
          </a:p>
          <a:p>
            <a:pPr indent="0" lvl="0" marL="0" rtl="0" algn="l">
              <a:lnSpc>
                <a:spcPct val="90000"/>
              </a:lnSpc>
              <a:spcBef>
                <a:spcPts val="0"/>
              </a:spcBef>
              <a:spcAft>
                <a:spcPts val="0"/>
              </a:spcAft>
              <a:buSzPts val="990"/>
              <a:buNone/>
            </a:pPr>
            <a:r>
              <a:rPr lang="en" sz="2480">
                <a:latin typeface="DM Sans"/>
                <a:ea typeface="DM Sans"/>
                <a:cs typeface="DM Sans"/>
                <a:sym typeface="DM Sans"/>
              </a:rPr>
              <a:t>Last Yards accessibility is vital in delivering effective accessibility, and real </a:t>
            </a:r>
            <a:r>
              <a:rPr lang="en" sz="2480">
                <a:latin typeface="DM Sans"/>
                <a:ea typeface="DM Sans"/>
                <a:cs typeface="DM Sans"/>
                <a:sym typeface="DM Sans"/>
              </a:rPr>
              <a:t>independence</a:t>
            </a:r>
            <a:r>
              <a:rPr lang="en" sz="2480">
                <a:latin typeface="DM Sans"/>
                <a:ea typeface="DM Sans"/>
                <a:cs typeface="DM Sans"/>
                <a:sym typeface="DM Sans"/>
              </a:rPr>
              <a:t>.</a:t>
            </a:r>
            <a:endParaRPr sz="2480">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279" name="Shape 279"/>
        <p:cNvGrpSpPr/>
        <p:nvPr/>
      </p:nvGrpSpPr>
      <p:grpSpPr>
        <a:xfrm>
          <a:off x="0" y="0"/>
          <a:ext cx="0" cy="0"/>
          <a:chOff x="0" y="0"/>
          <a:chExt cx="0" cy="0"/>
        </a:xfrm>
      </p:grpSpPr>
      <p:sp>
        <p:nvSpPr>
          <p:cNvPr id="280" name="Google Shape;280;g3cf8bb57f48_0_442"/>
          <p:cNvSpPr/>
          <p:nvPr/>
        </p:nvSpPr>
        <p:spPr>
          <a:xfrm>
            <a:off x="0" y="0"/>
            <a:ext cx="9144000" cy="7407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3cf8bb57f48_0_442"/>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282" name="Google Shape;282;g3cf8bb57f48_0_442"/>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283" name="Google Shape;283;g3cf8bb57f48_0_442"/>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sp>
        <p:nvSpPr>
          <p:cNvPr id="284" name="Google Shape;284;g3cf8bb57f48_0_442"/>
          <p:cNvSpPr txBox="1"/>
          <p:nvPr/>
        </p:nvSpPr>
        <p:spPr>
          <a:xfrm>
            <a:off x="146530" y="104804"/>
            <a:ext cx="30000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i="0" lang="en" sz="2500" u="none" cap="none" strike="noStrike">
                <a:solidFill>
                  <a:schemeClr val="lt1"/>
                </a:solidFill>
                <a:latin typeface="Arial"/>
                <a:ea typeface="Arial"/>
                <a:cs typeface="Arial"/>
                <a:sym typeface="Arial"/>
              </a:rPr>
              <a:t>Our Mission</a:t>
            </a:r>
            <a:endParaRPr b="1" i="0" sz="2500" u="none" cap="none" strike="noStrike">
              <a:solidFill>
                <a:schemeClr val="lt1"/>
              </a:solidFill>
              <a:latin typeface="DM Sans"/>
              <a:ea typeface="DM Sans"/>
              <a:cs typeface="DM Sans"/>
              <a:sym typeface="DM Sans"/>
            </a:endParaRPr>
          </a:p>
        </p:txBody>
      </p:sp>
      <p:sp>
        <p:nvSpPr>
          <p:cNvPr id="285" name="Google Shape;285;g3cf8bb57f48_0_442"/>
          <p:cNvSpPr txBox="1"/>
          <p:nvPr>
            <p:ph type="title"/>
          </p:nvPr>
        </p:nvSpPr>
        <p:spPr>
          <a:xfrm>
            <a:off x="351800" y="1115550"/>
            <a:ext cx="5504400" cy="3057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990"/>
              <a:buNone/>
            </a:pPr>
            <a:r>
              <a:rPr lang="en" sz="2480">
                <a:latin typeface="DM Sans"/>
                <a:ea typeface="DM Sans"/>
                <a:cs typeface="DM Sans"/>
                <a:sym typeface="DM Sans"/>
              </a:rPr>
              <a:t>Making the world, and Virginia, more accessible, one space at a time.</a:t>
            </a:r>
            <a:endParaRPr sz="2480">
              <a:latin typeface="DM Sans"/>
              <a:ea typeface="DM Sans"/>
              <a:cs typeface="DM Sans"/>
              <a:sym typeface="DM Sans"/>
            </a:endParaRPr>
          </a:p>
          <a:p>
            <a:pPr indent="0" lvl="0" marL="0" rtl="0" algn="l">
              <a:lnSpc>
                <a:spcPct val="90000"/>
              </a:lnSpc>
              <a:spcBef>
                <a:spcPts val="0"/>
              </a:spcBef>
              <a:spcAft>
                <a:spcPts val="0"/>
              </a:spcAft>
              <a:buSzPts val="990"/>
              <a:buNone/>
            </a:pPr>
            <a:r>
              <a:t/>
            </a:r>
            <a:endParaRPr sz="2480">
              <a:latin typeface="DM Sans"/>
              <a:ea typeface="DM Sans"/>
              <a:cs typeface="DM Sans"/>
              <a:sym typeface="DM Sans"/>
            </a:endParaRPr>
          </a:p>
          <a:p>
            <a:pPr indent="0" lvl="0" marL="0" rtl="0" algn="l">
              <a:lnSpc>
                <a:spcPct val="90000"/>
              </a:lnSpc>
              <a:spcBef>
                <a:spcPts val="0"/>
              </a:spcBef>
              <a:spcAft>
                <a:spcPts val="0"/>
              </a:spcAft>
              <a:buSzPts val="990"/>
              <a:buNone/>
            </a:pPr>
            <a:r>
              <a:rPr lang="en" sz="2480">
                <a:latin typeface="DM Sans"/>
                <a:ea typeface="DM Sans"/>
                <a:cs typeface="DM Sans"/>
                <a:sym typeface="DM Sans"/>
              </a:rPr>
              <a:t>Our Mission with you today is to start the journey towards making Virginia more accessible for everyone.</a:t>
            </a:r>
            <a:endParaRPr sz="2480">
              <a:latin typeface="DM Sans"/>
              <a:ea typeface="DM Sans"/>
              <a:cs typeface="DM Sans"/>
              <a:sym typeface="DM Sans"/>
            </a:endParaRPr>
          </a:p>
        </p:txBody>
      </p:sp>
      <p:sp>
        <p:nvSpPr>
          <p:cNvPr id="286" name="Google Shape;286;g3cf8bb57f48_0_442"/>
          <p:cNvSpPr txBox="1"/>
          <p:nvPr/>
        </p:nvSpPr>
        <p:spPr>
          <a:xfrm>
            <a:off x="7802076" y="4705102"/>
            <a:ext cx="1238400" cy="3390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700"/>
              <a:buFont typeface="Poppins Light"/>
              <a:buNone/>
            </a:pPr>
            <a:r>
              <a:rPr lang="en" sz="700">
                <a:solidFill>
                  <a:schemeClr val="dk1"/>
                </a:solidFill>
              </a:rPr>
              <a:t>2026 </a:t>
            </a:r>
            <a:r>
              <a:rPr b="0" i="0" lang="en" sz="700" u="none" cap="none" strike="noStrike">
                <a:solidFill>
                  <a:schemeClr val="dk1"/>
                </a:solidFill>
                <a:latin typeface="Arial"/>
                <a:ea typeface="Arial"/>
                <a:cs typeface="Arial"/>
                <a:sym typeface="Arial"/>
              </a:rPr>
              <a:t>All Rights Re</a:t>
            </a:r>
            <a:r>
              <a:rPr lang="en" sz="700">
                <a:solidFill>
                  <a:schemeClr val="dk1"/>
                </a:solidFill>
              </a:rPr>
              <a:t>served</a:t>
            </a:r>
            <a:r>
              <a:rPr b="0" i="0" lang="en" sz="7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287" name="Google Shape;287;g3cf8bb57f48_0_442" title="man-walking.png"/>
          <p:cNvPicPr preferRelativeResize="0"/>
          <p:nvPr/>
        </p:nvPicPr>
        <p:blipFill rotWithShape="1">
          <a:blip r:embed="rId4">
            <a:alphaModFix/>
          </a:blip>
          <a:srcRect b="0" l="0" r="0" t="0"/>
          <a:stretch/>
        </p:blipFill>
        <p:spPr>
          <a:xfrm flipH="1">
            <a:off x="6915322" y="682188"/>
            <a:ext cx="2698327" cy="4022925"/>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291" name="Shape 291"/>
        <p:cNvGrpSpPr/>
        <p:nvPr/>
      </p:nvGrpSpPr>
      <p:grpSpPr>
        <a:xfrm>
          <a:off x="0" y="0"/>
          <a:ext cx="0" cy="0"/>
          <a:chOff x="0" y="0"/>
          <a:chExt cx="0" cy="0"/>
        </a:xfrm>
      </p:grpSpPr>
      <p:sp>
        <p:nvSpPr>
          <p:cNvPr id="292" name="Google Shape;292;p5"/>
          <p:cNvSpPr txBox="1"/>
          <p:nvPr>
            <p:ph idx="1" type="body"/>
          </p:nvPr>
        </p:nvSpPr>
        <p:spPr>
          <a:xfrm>
            <a:off x="223350" y="1029125"/>
            <a:ext cx="6435600" cy="328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900">
                <a:solidFill>
                  <a:srgbClr val="0E0F0F"/>
                </a:solidFill>
                <a:latin typeface="DM Sans"/>
                <a:ea typeface="DM Sans"/>
                <a:cs typeface="DM Sans"/>
                <a:sym typeface="DM Sans"/>
              </a:rPr>
              <a:t>The RightHear App allows people who are visually impaired to more easily orientate in public spaces and buildings, and ultimately have more independent and equitable lives.</a:t>
            </a:r>
            <a:endParaRPr sz="1900">
              <a:solidFill>
                <a:srgbClr val="0E0F0F"/>
              </a:solidFill>
              <a:latin typeface="DM Sans"/>
              <a:ea typeface="DM Sans"/>
              <a:cs typeface="DM Sans"/>
              <a:sym typeface="DM Sans"/>
            </a:endParaRPr>
          </a:p>
          <a:p>
            <a:pPr indent="0" lvl="0" marL="0" rtl="0" algn="l">
              <a:lnSpc>
                <a:spcPct val="100000"/>
              </a:lnSpc>
              <a:spcBef>
                <a:spcPts val="1200"/>
              </a:spcBef>
              <a:spcAft>
                <a:spcPts val="0"/>
              </a:spcAft>
              <a:buSzPts val="1400"/>
              <a:buNone/>
            </a:pPr>
            <a:r>
              <a:rPr lang="en" sz="1900">
                <a:solidFill>
                  <a:srgbClr val="0E0F0F"/>
                </a:solidFill>
                <a:latin typeface="DM Sans"/>
                <a:ea typeface="DM Sans"/>
                <a:cs typeface="DM Sans"/>
                <a:sym typeface="DM Sans"/>
              </a:rPr>
              <a:t>We work with businesses and organizations, to help them turn their locations into more accessible places.</a:t>
            </a:r>
            <a:endParaRPr sz="1900">
              <a:solidFill>
                <a:srgbClr val="0E0F0F"/>
              </a:solidFill>
              <a:latin typeface="DM Sans"/>
              <a:ea typeface="DM Sans"/>
              <a:cs typeface="DM Sans"/>
              <a:sym typeface="DM Sans"/>
            </a:endParaRPr>
          </a:p>
          <a:p>
            <a:pPr indent="0" lvl="0" marL="0" rtl="0" algn="l">
              <a:lnSpc>
                <a:spcPct val="100000"/>
              </a:lnSpc>
              <a:spcBef>
                <a:spcPts val="1200"/>
              </a:spcBef>
              <a:spcAft>
                <a:spcPts val="0"/>
              </a:spcAft>
              <a:buSzPts val="1400"/>
              <a:buNone/>
            </a:pPr>
            <a:r>
              <a:rPr lang="en" sz="1900">
                <a:solidFill>
                  <a:srgbClr val="0E0F0F"/>
                </a:solidFill>
                <a:latin typeface="DM Sans"/>
                <a:ea typeface="DM Sans"/>
                <a:cs typeface="DM Sans"/>
                <a:sym typeface="DM Sans"/>
              </a:rPr>
              <a:t>Our App is 100% free for users, with no signup required.</a:t>
            </a:r>
            <a:endParaRPr sz="1900">
              <a:solidFill>
                <a:srgbClr val="0E0F0F"/>
              </a:solidFill>
              <a:latin typeface="DM Sans"/>
              <a:ea typeface="DM Sans"/>
              <a:cs typeface="DM Sans"/>
              <a:sym typeface="DM Sans"/>
            </a:endParaRPr>
          </a:p>
          <a:p>
            <a:pPr indent="0" lvl="0" marL="0" rtl="0" algn="l">
              <a:lnSpc>
                <a:spcPct val="100000"/>
              </a:lnSpc>
              <a:spcBef>
                <a:spcPts val="1200"/>
              </a:spcBef>
              <a:spcAft>
                <a:spcPts val="1200"/>
              </a:spcAft>
              <a:buSzPts val="1400"/>
              <a:buNone/>
            </a:pPr>
            <a:r>
              <a:rPr lang="en" sz="1900">
                <a:solidFill>
                  <a:srgbClr val="0E0F0F"/>
                </a:solidFill>
                <a:latin typeface="DM Sans"/>
                <a:ea typeface="DM Sans"/>
                <a:cs typeface="DM Sans"/>
                <a:sym typeface="DM Sans"/>
              </a:rPr>
              <a:t>We support 35 languages, on both iOS and Android.</a:t>
            </a:r>
            <a:endParaRPr sz="1900">
              <a:solidFill>
                <a:srgbClr val="0E0F0F"/>
              </a:solidFill>
              <a:latin typeface="DM Sans"/>
              <a:ea typeface="DM Sans"/>
              <a:cs typeface="DM Sans"/>
              <a:sym typeface="DM Sans"/>
            </a:endParaRPr>
          </a:p>
        </p:txBody>
      </p:sp>
      <p:pic>
        <p:nvPicPr>
          <p:cNvPr descr="Smartphone with the RightHear logo on the screen" id="293" name="Google Shape;293;p5"/>
          <p:cNvPicPr preferRelativeResize="0"/>
          <p:nvPr/>
        </p:nvPicPr>
        <p:blipFill rotWithShape="1">
          <a:blip r:embed="rId3">
            <a:alphaModFix/>
          </a:blip>
          <a:srcRect b="0" l="27222" r="27866" t="0"/>
          <a:stretch/>
        </p:blipFill>
        <p:spPr>
          <a:xfrm rot="643757">
            <a:off x="7127157" y="1063346"/>
            <a:ext cx="1731162" cy="3231606"/>
          </a:xfrm>
          <a:prstGeom prst="rect">
            <a:avLst/>
          </a:prstGeom>
          <a:noFill/>
          <a:ln>
            <a:noFill/>
          </a:ln>
        </p:spPr>
      </p:pic>
      <p:sp>
        <p:nvSpPr>
          <p:cNvPr id="294" name="Google Shape;294;p5"/>
          <p:cNvSpPr/>
          <p:nvPr/>
        </p:nvSpPr>
        <p:spPr>
          <a:xfrm>
            <a:off x="0" y="0"/>
            <a:ext cx="9144000" cy="740609"/>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5"/>
          <p:cNvSpPr txBox="1"/>
          <p:nvPr/>
        </p:nvSpPr>
        <p:spPr>
          <a:xfrm>
            <a:off x="146522" y="104850"/>
            <a:ext cx="62526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1" lang="en" sz="2500">
                <a:solidFill>
                  <a:schemeClr val="lt1"/>
                </a:solidFill>
                <a:latin typeface="DM Sans"/>
                <a:ea typeface="DM Sans"/>
                <a:cs typeface="DM Sans"/>
                <a:sym typeface="DM Sans"/>
              </a:rPr>
              <a:t>RightHear is a Talking Signage System</a:t>
            </a:r>
            <a:endParaRPr b="1" i="0" sz="2500" u="none" cap="none" strike="noStrike">
              <a:solidFill>
                <a:schemeClr val="lt1"/>
              </a:solidFill>
              <a:latin typeface="DM Sans"/>
              <a:ea typeface="DM Sans"/>
              <a:cs typeface="DM Sans"/>
              <a:sym typeface="DM Sans"/>
            </a:endParaRPr>
          </a:p>
        </p:txBody>
      </p:sp>
      <p:sp>
        <p:nvSpPr>
          <p:cNvPr id="296" name="Google Shape;296;p5"/>
          <p:cNvSpPr txBox="1"/>
          <p:nvPr/>
        </p:nvSpPr>
        <p:spPr>
          <a:xfrm>
            <a:off x="7982646" y="4867005"/>
            <a:ext cx="1263616" cy="133772"/>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297" name="Google Shape;297;p5"/>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pic>
        <p:nvPicPr>
          <p:cNvPr descr="A black background with white lines&#10;&#10;AI-generated content may be incorrect." id="298" name="Google Shape;298;p5"/>
          <p:cNvPicPr preferRelativeResize="0"/>
          <p:nvPr/>
        </p:nvPicPr>
        <p:blipFill rotWithShape="1">
          <a:blip r:embed="rId4">
            <a:alphaModFix/>
          </a:blip>
          <a:srcRect b="0" l="0" r="0" t="0"/>
          <a:stretch/>
        </p:blipFill>
        <p:spPr>
          <a:xfrm>
            <a:off x="4164479" y="4798531"/>
            <a:ext cx="815041" cy="270720"/>
          </a:xfrm>
          <a:prstGeom prst="rect">
            <a:avLst/>
          </a:prstGeom>
          <a:noFill/>
          <a:ln>
            <a:noFill/>
          </a:ln>
        </p:spPr>
      </p:pic>
      <p:cxnSp>
        <p:nvCxnSpPr>
          <p:cNvPr id="299" name="Google Shape;299;p5"/>
          <p:cNvCxnSpPr/>
          <p:nvPr/>
        </p:nvCxnSpPr>
        <p:spPr>
          <a:xfrm>
            <a:off x="146530" y="4705091"/>
            <a:ext cx="8817260" cy="0"/>
          </a:xfrm>
          <a:prstGeom prst="straightConnector1">
            <a:avLst/>
          </a:prstGeom>
          <a:noFill/>
          <a:ln cap="flat" cmpd="sng" w="9525">
            <a:solidFill>
              <a:srgbClr val="051A5C"/>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8"/>
        </a:solidFill>
      </p:bgPr>
    </p:bg>
    <p:spTree>
      <p:nvGrpSpPr>
        <p:cNvPr id="304" name="Shape 304"/>
        <p:cNvGrpSpPr/>
        <p:nvPr/>
      </p:nvGrpSpPr>
      <p:grpSpPr>
        <a:xfrm>
          <a:off x="0" y="0"/>
          <a:ext cx="0" cy="0"/>
          <a:chOff x="0" y="0"/>
          <a:chExt cx="0" cy="0"/>
        </a:xfrm>
      </p:grpSpPr>
      <p:sp>
        <p:nvSpPr>
          <p:cNvPr id="305" name="Google Shape;305;g3cf8bb57f48_0_676"/>
          <p:cNvSpPr txBox="1"/>
          <p:nvPr/>
        </p:nvSpPr>
        <p:spPr>
          <a:xfrm>
            <a:off x="7982646" y="4867005"/>
            <a:ext cx="1263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chemeClr val="dk1"/>
              </a:buClr>
              <a:buSzPct val="100000"/>
              <a:buFont typeface="Poppins Light"/>
              <a:buNone/>
            </a:pPr>
            <a:r>
              <a:rPr b="0" i="0" lang="en" sz="700" u="none" cap="none" strike="noStrike">
                <a:solidFill>
                  <a:schemeClr val="dk1"/>
                </a:solidFill>
                <a:latin typeface="Arial"/>
                <a:ea typeface="Arial"/>
                <a:cs typeface="Arial"/>
                <a:sym typeface="Arial"/>
              </a:rPr>
              <a:t>2025 All Rights Reserved </a:t>
            </a:r>
            <a:endParaRPr b="0" i="0" sz="1100" u="none" cap="none" strike="noStrike">
              <a:solidFill>
                <a:srgbClr val="000000"/>
              </a:solidFill>
              <a:latin typeface="Arial"/>
              <a:ea typeface="Arial"/>
              <a:cs typeface="Arial"/>
              <a:sym typeface="Arial"/>
            </a:endParaRPr>
          </a:p>
        </p:txBody>
      </p:sp>
      <p:sp>
        <p:nvSpPr>
          <p:cNvPr id="306" name="Google Shape;306;g3cf8bb57f48_0_676"/>
          <p:cNvSpPr txBox="1"/>
          <p:nvPr/>
        </p:nvSpPr>
        <p:spPr>
          <a:xfrm>
            <a:off x="101343" y="4866991"/>
            <a:ext cx="1398600" cy="133800"/>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90000"/>
              </a:lnSpc>
              <a:spcBef>
                <a:spcPts val="0"/>
              </a:spcBef>
              <a:spcAft>
                <a:spcPts val="0"/>
              </a:spcAft>
              <a:buClr>
                <a:srgbClr val="FF0000"/>
              </a:buClr>
              <a:buSzPct val="100000"/>
              <a:buFont typeface="Poppins Light"/>
              <a:buNone/>
            </a:pPr>
            <a:r>
              <a:rPr b="0" i="0" lang="en" sz="700" u="none" cap="none" strike="noStrike">
                <a:solidFill>
                  <a:srgbClr val="FF0000"/>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p:txBody>
      </p:sp>
      <p:cxnSp>
        <p:nvCxnSpPr>
          <p:cNvPr id="307" name="Google Shape;307;g3cf8bb57f48_0_676"/>
          <p:cNvCxnSpPr/>
          <p:nvPr/>
        </p:nvCxnSpPr>
        <p:spPr>
          <a:xfrm>
            <a:off x="146530" y="4705091"/>
            <a:ext cx="8817300" cy="0"/>
          </a:xfrm>
          <a:prstGeom prst="straightConnector1">
            <a:avLst/>
          </a:prstGeom>
          <a:noFill/>
          <a:ln cap="flat" cmpd="sng" w="9525">
            <a:solidFill>
              <a:srgbClr val="051A5C"/>
            </a:solidFill>
            <a:prstDash val="solid"/>
            <a:round/>
            <a:headEnd len="sm" w="sm" type="none"/>
            <a:tailEnd len="sm" w="sm" type="none"/>
          </a:ln>
        </p:spPr>
      </p:cxnSp>
      <p:pic>
        <p:nvPicPr>
          <p:cNvPr descr="A black background with white lines&#10;&#10;AI-generated content may be incorrect." id="308" name="Google Shape;308;g3cf8bb57f48_0_676"/>
          <p:cNvPicPr preferRelativeResize="0"/>
          <p:nvPr/>
        </p:nvPicPr>
        <p:blipFill rotWithShape="1">
          <a:blip r:embed="rId3">
            <a:alphaModFix/>
          </a:blip>
          <a:srcRect b="0" l="0" r="0" t="0"/>
          <a:stretch/>
        </p:blipFill>
        <p:spPr>
          <a:xfrm>
            <a:off x="4164479" y="4798531"/>
            <a:ext cx="815044" cy="270719"/>
          </a:xfrm>
          <a:prstGeom prst="rect">
            <a:avLst/>
          </a:prstGeom>
          <a:noFill/>
          <a:ln>
            <a:noFill/>
          </a:ln>
        </p:spPr>
      </p:pic>
      <p:pic>
        <p:nvPicPr>
          <p:cNvPr descr="Technology is rapidly changing the way we experience the world, even if we can't see it with our own eyes.&#10;&#10;Lou Smith has been blind since he was born.&#10;&#10;He got to explore the Natural Bridge State Park by himself.&#10;&#10;FULL STORY: https://bit.ly/3yIZWPB&#10;&#10;_______________&#10;Follow WSET on social media:&#10;&#10;WSET-TV ABC News 13 on Facebook: https://www.facebook.com/ABC13News&#10;WSET-TV ABC News 13 on Twitter: https://twitter.com/ABC13News&#10;WSET-TV ABC News 13 on Instagram: https://www.instagram.com/abc13_wset/?hl=en&#10;WSET-TV ABC News 13 on TikTok: https://www.tiktok.com/discover/Abc-13-wset&#10;&#10;Subscribe to WSET-TV on YouTube: https://www.youtube.com/@wsetabc1373/featured&#10;&#10;Watch more top local news stories: https://wset.com/news/local&#10;&#10;For all of the day’s top local and national news, visit http://www.wset.com/&#10;Watch our live newscasts and other live video at https://wset.com/watch&#10;&#10;&#10;Have a news tip? Send it directly to us: &#10;&#10;Email us: newsdesk@wset.com&#10;Call the Newsroom: 431.455.5131&#10;&#10;&#10;WSET is a VA based station and an ABC Television affiliate owned and operated by Sinclair Broadcast Group. Sinclair, Inc. is one of the largest and most diversified television broadcasting companies in the country today. Sinclair owns and operates, programs or provides sales services to 163 television stations in 77 markets, after pending transactions. Sinclair's television group reaches approximately 38.7% of US television households and includes FOX, ABC, MyTV, CW, CBS, NBC, Univision and Azteca affiliates&#10;&#10;#wset #wsettv #wsetabcnews13 #RockbridgeCounty #virginia #statepark #visuallyimpaired #technology" id="309" name="Google Shape;309;g3cf8bb57f48_0_676" title="Natural Bridge State Park first to use app for the visually impaired">
            <a:hlinkClick r:id="rId4"/>
          </p:cNvPr>
          <p:cNvPicPr preferRelativeResize="0"/>
          <p:nvPr/>
        </p:nvPicPr>
        <p:blipFill>
          <a:blip r:embed="rId5">
            <a:alphaModFix/>
          </a:blip>
          <a:stretch>
            <a:fillRect/>
          </a:stretch>
        </p:blipFill>
        <p:spPr>
          <a:xfrm>
            <a:off x="640375" y="178775"/>
            <a:ext cx="7644625" cy="43001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